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embeddedFontLst>
    <p:embeddedFont>
      <p:font typeface="Georgia" panose="02040502050405020303" pitchFamily="18"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Thin"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92">
          <p15:clr>
            <a:srgbClr val="A4A3A4"/>
          </p15:clr>
        </p15:guide>
        <p15:guide id="2" pos="3840">
          <p15:clr>
            <a:srgbClr val="A4A3A4"/>
          </p15:clr>
        </p15:guide>
        <p15:guide id="3" orient="horz" pos="14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SbYsF0iA0w2nCOlehw/psTSPL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14"/>
      </p:cViewPr>
      <p:guideLst>
        <p:guide orient="horz" pos="1992"/>
        <p:guide pos="3840"/>
        <p:guide orient="horz" pos="14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d6a8e7b14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bd6a8e7b14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bd6a8e7b14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c612b2df3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2bc612b2df3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bd0e9a091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bd0e9a091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2bd0e9a091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bd0e9a0910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bd0e9a0910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2bd0e9a0910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bd0e9a091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bd0e9a091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2bd0e9a091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bd6a8e7b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bd6a8e7b1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bd6a8e7b1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d0e9a091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d0e9a0910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bd0e9a0910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c612b2df3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2bc612b2df3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c612b2df3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Two datasets have been acquired from the Yelp platform for analysis. The first dataset, extracted from "business.json," comprises 150,346 rows and 14 columns. It includes comprehensive details, attributes, and star ratings of various businesses listed on Yelp.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second dataset, sourced from "review.json," consists of 6,990,280 rows and 9 columns. This dataset encompasses user and review IDs, the content of reviews, star ratings, and categories associated with the reviews.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en-US"/>
              <a:t>These datasets provide valuable insights into business profiles, customer reviews, and user interactions on the Yelp platform, facilitating comprehensive analysis and decision-making processes.</a:t>
            </a: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52" name="Google Shape;152;g2bc612b2df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bc612b2df3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2bc612b2df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bd6a8e7b14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bd6a8e7b14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bd6a8e7b14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bc612b2df3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bc612b2df3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d6a8e7b1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d6a8e7b14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2bd6a8e7b14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14"/>
        <p:cNvGrpSpPr/>
        <p:nvPr/>
      </p:nvGrpSpPr>
      <p:grpSpPr>
        <a:xfrm>
          <a:off x="0" y="0"/>
          <a:ext cx="0" cy="0"/>
          <a:chOff x="0" y="0"/>
          <a:chExt cx="0" cy="0"/>
        </a:xfrm>
      </p:grpSpPr>
      <p:sp>
        <p:nvSpPr>
          <p:cNvPr id="15" name="Google Shape;15;p20"/>
          <p:cNvSpPr>
            <a:spLocks noGrp="1"/>
          </p:cNvSpPr>
          <p:nvPr>
            <p:ph type="pic" idx="2"/>
          </p:nvPr>
        </p:nvSpPr>
        <p:spPr>
          <a:xfrm>
            <a:off x="0" y="0"/>
            <a:ext cx="12192000" cy="6858000"/>
          </a:xfrm>
          <a:prstGeom prst="rect">
            <a:avLst/>
          </a:prstGeom>
          <a:noFill/>
          <a:ln>
            <a:noFill/>
          </a:ln>
        </p:spPr>
      </p:sp>
      <p:sp>
        <p:nvSpPr>
          <p:cNvPr id="16" name="Google Shape;16;p20"/>
          <p:cNvSpPr txBox="1">
            <a:spLocks noGrp="1"/>
          </p:cNvSpPr>
          <p:nvPr>
            <p:ph type="body" idx="1"/>
          </p:nvPr>
        </p:nvSpPr>
        <p:spPr>
          <a:xfrm>
            <a:off x="3512343" y="5922140"/>
            <a:ext cx="51672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7" name="Google Shape;17;p20"/>
          <p:cNvSpPr txBox="1">
            <a:spLocks noGrp="1"/>
          </p:cNvSpPr>
          <p:nvPr>
            <p:ph type="body" idx="3"/>
          </p:nvPr>
        </p:nvSpPr>
        <p:spPr>
          <a:xfrm>
            <a:off x="4038600" y="3608511"/>
            <a:ext cx="4114800" cy="5187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cap="none"/>
            </a:lvl1pPr>
            <a:lvl2pPr marL="914400" lvl="1" indent="-342900" algn="l" rtl="0">
              <a:lnSpc>
                <a:spcPct val="150000"/>
              </a:lnSpc>
              <a:spcBef>
                <a:spcPts val="500"/>
              </a:spcBef>
              <a:spcAft>
                <a:spcPts val="0"/>
              </a:spcAft>
              <a:buClr>
                <a:schemeClr val="lt1"/>
              </a:buClr>
              <a:buSzPts val="1800"/>
              <a:buChar char="•"/>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 name="Google Shape;18;p20"/>
          <p:cNvSpPr txBox="1">
            <a:spLocks noGrp="1"/>
          </p:cNvSpPr>
          <p:nvPr>
            <p:ph type="title"/>
          </p:nvPr>
        </p:nvSpPr>
        <p:spPr>
          <a:xfrm>
            <a:off x="350836" y="2445633"/>
            <a:ext cx="11490300" cy="823800"/>
          </a:xfrm>
          <a:prstGeom prst="rect">
            <a:avLst/>
          </a:prstGeom>
          <a:noFill/>
          <a:ln>
            <a:noFill/>
          </a:ln>
        </p:spPr>
        <p:txBody>
          <a:bodyPr spcFirstLastPara="1" wrap="square" lIns="91425" tIns="45700" rIns="91425" bIns="45700" anchor="ctr" anchorCtr="0">
            <a:noAutofit/>
          </a:bodyPr>
          <a:lstStyle>
            <a:lvl1pPr lvl="0" algn="ctr" rtl="0">
              <a:lnSpc>
                <a:spcPct val="150000"/>
              </a:lnSpc>
              <a:spcBef>
                <a:spcPts val="1000"/>
              </a:spcBef>
              <a:spcAft>
                <a:spcPts val="0"/>
              </a:spcAft>
              <a:buClr>
                <a:schemeClr val="lt1"/>
              </a:buClr>
              <a:buSzPts val="4000"/>
              <a:buFont typeface="Calibri"/>
              <a:buNone/>
              <a:defRPr sz="400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a:off x="7792279" y="365125"/>
            <a:ext cx="4018800" cy="573900"/>
          </a:xfrm>
          <a:prstGeom prst="rect">
            <a:avLst/>
          </a:prstGeom>
          <a:noFill/>
          <a:ln>
            <a:noFill/>
          </a:ln>
        </p:spPr>
        <p:txBody>
          <a:bodyPr spcFirstLastPara="1" wrap="square" lIns="0" tIns="45700" rIns="0" bIns="45700" anchor="ctr" anchorCtr="0">
            <a:noAutofit/>
          </a:bodyPr>
          <a:lstStyle>
            <a:lvl1pPr lvl="0" algn="l" rtl="0">
              <a:lnSpc>
                <a:spcPct val="10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a:off x="7792279" y="1263841"/>
            <a:ext cx="4018800" cy="4636500"/>
          </a:xfrm>
          <a:prstGeom prst="rect">
            <a:avLst/>
          </a:prstGeom>
          <a:noFill/>
          <a:ln>
            <a:noFill/>
          </a:ln>
        </p:spPr>
        <p:txBody>
          <a:bodyPr spcFirstLastPara="1" wrap="square" lIns="0" tIns="45700" rIns="0" bIns="45700" anchor="t" anchorCtr="0">
            <a:noAutofit/>
          </a:bodyPr>
          <a:lstStyle>
            <a:lvl1pPr marL="457200" lvl="0" indent="-330200" algn="l" rtl="0">
              <a:lnSpc>
                <a:spcPct val="150000"/>
              </a:lnSpc>
              <a:spcBef>
                <a:spcPts val="500"/>
              </a:spcBef>
              <a:spcAft>
                <a:spcPts val="0"/>
              </a:spcAft>
              <a:buClr>
                <a:schemeClr val="dk1"/>
              </a:buClr>
              <a:buSzPts val="1600"/>
              <a:buChar char="•"/>
              <a:defRPr sz="1600"/>
            </a:lvl1pPr>
            <a:lvl2pPr marL="914400" lvl="1" indent="-317500" algn="l" rtl="0">
              <a:lnSpc>
                <a:spcPct val="150000"/>
              </a:lnSpc>
              <a:spcBef>
                <a:spcPts val="500"/>
              </a:spcBef>
              <a:spcAft>
                <a:spcPts val="0"/>
              </a:spcAft>
              <a:buClr>
                <a:schemeClr val="dk1"/>
              </a:buClr>
              <a:buSzPts val="1400"/>
              <a:buChar char="•"/>
              <a:defRPr sz="1400"/>
            </a:lvl2pPr>
            <a:lvl3pPr marL="1371600" lvl="2" indent="-317500" algn="l" rtl="0">
              <a:lnSpc>
                <a:spcPct val="150000"/>
              </a:lnSpc>
              <a:spcBef>
                <a:spcPts val="500"/>
              </a:spcBef>
              <a:spcAft>
                <a:spcPts val="0"/>
              </a:spcAft>
              <a:buClr>
                <a:schemeClr val="dk1"/>
              </a:buClr>
              <a:buSzPts val="1400"/>
              <a:buChar char="•"/>
              <a:defRPr sz="1400"/>
            </a:lvl3pPr>
            <a:lvl4pPr marL="1828800" lvl="3" indent="-304800" algn="l" rtl="0">
              <a:lnSpc>
                <a:spcPct val="150000"/>
              </a:lnSpc>
              <a:spcBef>
                <a:spcPts val="500"/>
              </a:spcBef>
              <a:spcAft>
                <a:spcPts val="0"/>
              </a:spcAft>
              <a:buClr>
                <a:schemeClr val="dk1"/>
              </a:buClr>
              <a:buSzPts val="1200"/>
              <a:buChar char="•"/>
              <a:defRPr sz="1200"/>
            </a:lvl4pPr>
            <a:lvl5pPr marL="2286000" lvl="4" indent="-304800" algn="l" rtl="0">
              <a:lnSpc>
                <a:spcPct val="150000"/>
              </a:lnSpc>
              <a:spcBef>
                <a:spcPts val="500"/>
              </a:spcBef>
              <a:spcAft>
                <a:spcPts val="0"/>
              </a:spcAft>
              <a:buClr>
                <a:schemeClr val="dk1"/>
              </a:buClr>
              <a:buSzPts val="1200"/>
              <a:buChar char="•"/>
              <a:defRPr sz="12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29"/>
          <p:cNvSpPr>
            <a:spLocks noGrp="1"/>
          </p:cNvSpPr>
          <p:nvPr>
            <p:ph type="pic" idx="2"/>
          </p:nvPr>
        </p:nvSpPr>
        <p:spPr>
          <a:xfrm>
            <a:off x="736600" y="365125"/>
            <a:ext cx="2997300" cy="1782000"/>
          </a:xfrm>
          <a:prstGeom prst="rect">
            <a:avLst/>
          </a:prstGeom>
          <a:noFill/>
          <a:ln>
            <a:noFill/>
          </a:ln>
        </p:spPr>
      </p:sp>
      <p:sp>
        <p:nvSpPr>
          <p:cNvPr id="83" name="Google Shape;83;p29"/>
          <p:cNvSpPr>
            <a:spLocks noGrp="1"/>
          </p:cNvSpPr>
          <p:nvPr>
            <p:ph type="pic" idx="3"/>
          </p:nvPr>
        </p:nvSpPr>
        <p:spPr>
          <a:xfrm>
            <a:off x="4051300" y="365125"/>
            <a:ext cx="2997300" cy="1782000"/>
          </a:xfrm>
          <a:prstGeom prst="rect">
            <a:avLst/>
          </a:prstGeom>
          <a:noFill/>
          <a:ln>
            <a:noFill/>
          </a:ln>
        </p:spPr>
      </p:sp>
      <p:sp>
        <p:nvSpPr>
          <p:cNvPr id="84" name="Google Shape;84;p29"/>
          <p:cNvSpPr>
            <a:spLocks noGrp="1"/>
          </p:cNvSpPr>
          <p:nvPr>
            <p:ph type="pic" idx="4"/>
          </p:nvPr>
        </p:nvSpPr>
        <p:spPr>
          <a:xfrm>
            <a:off x="736600" y="2422525"/>
            <a:ext cx="2997300" cy="1782000"/>
          </a:xfrm>
          <a:prstGeom prst="rect">
            <a:avLst/>
          </a:prstGeom>
          <a:noFill/>
          <a:ln>
            <a:noFill/>
          </a:ln>
        </p:spPr>
      </p:sp>
      <p:sp>
        <p:nvSpPr>
          <p:cNvPr id="85" name="Google Shape;85;p29"/>
          <p:cNvSpPr>
            <a:spLocks noGrp="1"/>
          </p:cNvSpPr>
          <p:nvPr>
            <p:ph type="pic" idx="5"/>
          </p:nvPr>
        </p:nvSpPr>
        <p:spPr>
          <a:xfrm>
            <a:off x="4051300" y="2422525"/>
            <a:ext cx="2997300" cy="1782000"/>
          </a:xfrm>
          <a:prstGeom prst="rect">
            <a:avLst/>
          </a:prstGeom>
          <a:noFill/>
          <a:ln>
            <a:noFill/>
          </a:ln>
        </p:spPr>
      </p:sp>
      <p:sp>
        <p:nvSpPr>
          <p:cNvPr id="86" name="Google Shape;86;p29"/>
          <p:cNvSpPr>
            <a:spLocks noGrp="1"/>
          </p:cNvSpPr>
          <p:nvPr>
            <p:ph type="pic" idx="6"/>
          </p:nvPr>
        </p:nvSpPr>
        <p:spPr>
          <a:xfrm>
            <a:off x="736600" y="4479925"/>
            <a:ext cx="2997300" cy="1782000"/>
          </a:xfrm>
          <a:prstGeom prst="rect">
            <a:avLst/>
          </a:prstGeom>
          <a:noFill/>
          <a:ln>
            <a:noFill/>
          </a:ln>
        </p:spPr>
      </p:sp>
      <p:sp>
        <p:nvSpPr>
          <p:cNvPr id="87" name="Google Shape;87;p29"/>
          <p:cNvSpPr>
            <a:spLocks noGrp="1"/>
          </p:cNvSpPr>
          <p:nvPr>
            <p:ph type="pic" idx="7"/>
          </p:nvPr>
        </p:nvSpPr>
        <p:spPr>
          <a:xfrm>
            <a:off x="4051300" y="4479925"/>
            <a:ext cx="2997300" cy="1782000"/>
          </a:xfrm>
          <a:prstGeom prst="rect">
            <a:avLst/>
          </a:prstGeom>
          <a:noFill/>
          <a:ln>
            <a:noFill/>
          </a:ln>
        </p:spPr>
      </p:sp>
      <p:sp>
        <p:nvSpPr>
          <p:cNvPr id="88" name="Google Shape;88;p29"/>
          <p:cNvSpPr/>
          <p:nvPr/>
        </p:nvSpPr>
        <p:spPr>
          <a:xfrm>
            <a:off x="7781678" y="6303963"/>
            <a:ext cx="3015000" cy="5541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89"/>
        <p:cNvGrpSpPr/>
        <p:nvPr/>
      </p:nvGrpSpPr>
      <p:grpSpPr>
        <a:xfrm>
          <a:off x="0" y="0"/>
          <a:ext cx="0" cy="0"/>
          <a:chOff x="0" y="0"/>
          <a:chExt cx="0" cy="0"/>
        </a:xfrm>
      </p:grpSpPr>
      <p:sp>
        <p:nvSpPr>
          <p:cNvPr id="90" name="Google Shape;90;p19"/>
          <p:cNvSpPr>
            <a:spLocks noGrp="1"/>
          </p:cNvSpPr>
          <p:nvPr>
            <p:ph type="pic" idx="2"/>
          </p:nvPr>
        </p:nvSpPr>
        <p:spPr>
          <a:xfrm>
            <a:off x="0" y="0"/>
            <a:ext cx="12192000" cy="6858000"/>
          </a:xfrm>
          <a:prstGeom prst="rect">
            <a:avLst/>
          </a:prstGeom>
          <a:noFill/>
          <a:ln>
            <a:noFill/>
          </a:ln>
        </p:spPr>
      </p:sp>
      <p:sp>
        <p:nvSpPr>
          <p:cNvPr id="91" name="Google Shape;91;p19"/>
          <p:cNvSpPr txBox="1">
            <a:spLocks noGrp="1"/>
          </p:cNvSpPr>
          <p:nvPr>
            <p:ph type="body" idx="1"/>
          </p:nvPr>
        </p:nvSpPr>
        <p:spPr>
          <a:xfrm>
            <a:off x="3512343" y="5922140"/>
            <a:ext cx="51672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2" name="Google Shape;92;p19"/>
          <p:cNvSpPr txBox="1">
            <a:spLocks noGrp="1"/>
          </p:cNvSpPr>
          <p:nvPr>
            <p:ph type="body" idx="3"/>
          </p:nvPr>
        </p:nvSpPr>
        <p:spPr>
          <a:xfrm>
            <a:off x="4038600" y="3608511"/>
            <a:ext cx="4114800" cy="5187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cap="none"/>
            </a:lvl1pPr>
            <a:lvl2pPr marL="914400" lvl="1" indent="-342900" algn="l" rtl="0">
              <a:lnSpc>
                <a:spcPct val="150000"/>
              </a:lnSpc>
              <a:spcBef>
                <a:spcPts val="500"/>
              </a:spcBef>
              <a:spcAft>
                <a:spcPts val="0"/>
              </a:spcAft>
              <a:buClr>
                <a:schemeClr val="lt1"/>
              </a:buClr>
              <a:buSzPts val="1800"/>
              <a:buChar char="•"/>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3" name="Google Shape;93;p19"/>
          <p:cNvSpPr txBox="1">
            <a:spLocks noGrp="1"/>
          </p:cNvSpPr>
          <p:nvPr>
            <p:ph type="title"/>
          </p:nvPr>
        </p:nvSpPr>
        <p:spPr>
          <a:xfrm>
            <a:off x="350836" y="2445633"/>
            <a:ext cx="11490300" cy="823800"/>
          </a:xfrm>
          <a:prstGeom prst="rect">
            <a:avLst/>
          </a:prstGeom>
          <a:noFill/>
          <a:ln>
            <a:noFill/>
          </a:ln>
        </p:spPr>
        <p:txBody>
          <a:bodyPr spcFirstLastPara="1" wrap="square" lIns="91425" tIns="45700" rIns="91425" bIns="45700" anchor="ctr" anchorCtr="0">
            <a:noAutofit/>
          </a:bodyPr>
          <a:lstStyle>
            <a:lvl1pPr lvl="0" algn="ctr" rtl="0">
              <a:lnSpc>
                <a:spcPct val="150000"/>
              </a:lnSpc>
              <a:spcBef>
                <a:spcPts val="1000"/>
              </a:spcBef>
              <a:spcAft>
                <a:spcPts val="0"/>
              </a:spcAft>
              <a:buClr>
                <a:schemeClr val="lt1"/>
              </a:buClr>
              <a:buSzPts val="4000"/>
              <a:buFont typeface="Calibri"/>
              <a:buNone/>
              <a:defRPr sz="400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94"/>
        <p:cNvGrpSpPr/>
        <p:nvPr/>
      </p:nvGrpSpPr>
      <p:grpSpPr>
        <a:xfrm>
          <a:off x="0" y="0"/>
          <a:ext cx="0" cy="0"/>
          <a:chOff x="0" y="0"/>
          <a:chExt cx="0" cy="0"/>
        </a:xfrm>
      </p:grpSpPr>
      <p:sp>
        <p:nvSpPr>
          <p:cNvPr id="95" name="Google Shape;95;p25"/>
          <p:cNvSpPr>
            <a:spLocks noGrp="1"/>
          </p:cNvSpPr>
          <p:nvPr>
            <p:ph type="pic" idx="2"/>
          </p:nvPr>
        </p:nvSpPr>
        <p:spPr>
          <a:xfrm>
            <a:off x="0" y="0"/>
            <a:ext cx="12192000" cy="6858000"/>
          </a:xfrm>
          <a:prstGeom prst="rect">
            <a:avLst/>
          </a:prstGeom>
          <a:noFill/>
          <a:ln>
            <a:noFill/>
          </a:ln>
        </p:spPr>
      </p:sp>
      <p:sp>
        <p:nvSpPr>
          <p:cNvPr id="96" name="Google Shape;96;p25"/>
          <p:cNvSpPr txBox="1">
            <a:spLocks noGrp="1"/>
          </p:cNvSpPr>
          <p:nvPr>
            <p:ph type="title"/>
          </p:nvPr>
        </p:nvSpPr>
        <p:spPr>
          <a:xfrm>
            <a:off x="4038600" y="4607137"/>
            <a:ext cx="4114800" cy="4215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25"/>
          <p:cNvSpPr txBox="1">
            <a:spLocks noGrp="1"/>
          </p:cNvSpPr>
          <p:nvPr>
            <p:ph type="body" idx="1"/>
          </p:nvPr>
        </p:nvSpPr>
        <p:spPr>
          <a:xfrm>
            <a:off x="1478756" y="1569719"/>
            <a:ext cx="9234600" cy="26514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3200"/>
              <a:buNone/>
              <a:defRPr sz="3200"/>
            </a:lvl1pPr>
            <a:lvl2pPr marL="914400" lvl="1" indent="-342900" algn="l" rtl="0">
              <a:lnSpc>
                <a:spcPct val="150000"/>
              </a:lnSpc>
              <a:spcBef>
                <a:spcPts val="500"/>
              </a:spcBef>
              <a:spcAft>
                <a:spcPts val="0"/>
              </a:spcAft>
              <a:buClr>
                <a:schemeClr val="lt1"/>
              </a:buClr>
              <a:buSzPts val="1800"/>
              <a:buChar char="•"/>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98"/>
        <p:cNvGrpSpPr/>
        <p:nvPr/>
      </p:nvGrpSpPr>
      <p:grpSpPr>
        <a:xfrm>
          <a:off x="0" y="0"/>
          <a:ext cx="0" cy="0"/>
          <a:chOff x="0" y="0"/>
          <a:chExt cx="0" cy="0"/>
        </a:xfrm>
      </p:grpSpPr>
      <p:sp>
        <p:nvSpPr>
          <p:cNvPr id="99" name="Google Shape;99;p32"/>
          <p:cNvSpPr txBox="1">
            <a:spLocks noGrp="1"/>
          </p:cNvSpPr>
          <p:nvPr>
            <p:ph type="title"/>
          </p:nvPr>
        </p:nvSpPr>
        <p:spPr>
          <a:xfrm>
            <a:off x="594519" y="1"/>
            <a:ext cx="11003100" cy="16233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32"/>
          <p:cNvSpPr txBox="1">
            <a:spLocks noGrp="1"/>
          </p:cNvSpPr>
          <p:nvPr>
            <p:ph type="body" idx="1"/>
          </p:nvPr>
        </p:nvSpPr>
        <p:spPr>
          <a:xfrm>
            <a:off x="960121" y="3669506"/>
            <a:ext cx="3108300" cy="25671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2400"/>
              <a:buFont typeface="Noto Sans Symbols"/>
              <a:buNone/>
              <a:defRPr sz="2400"/>
            </a:lvl1pPr>
            <a:lvl2pPr marL="914400" lvl="1" indent="-317500" algn="l" rtl="0">
              <a:lnSpc>
                <a:spcPct val="150000"/>
              </a:lnSpc>
              <a:spcBef>
                <a:spcPts val="500"/>
              </a:spcBef>
              <a:spcAft>
                <a:spcPts val="0"/>
              </a:spcAft>
              <a:buClr>
                <a:schemeClr val="dk1"/>
              </a:buClr>
              <a:buSzPts val="1400"/>
              <a:buFont typeface="Noto Sans Symbols"/>
              <a:buChar char="▪"/>
              <a:defRPr/>
            </a:lvl2pPr>
            <a:lvl3pPr marL="1371600" lvl="2" indent="-317500" algn="l" rtl="0">
              <a:lnSpc>
                <a:spcPct val="150000"/>
              </a:lnSpc>
              <a:spcBef>
                <a:spcPts val="500"/>
              </a:spcBef>
              <a:spcAft>
                <a:spcPts val="0"/>
              </a:spcAft>
              <a:buClr>
                <a:schemeClr val="dk1"/>
              </a:buClr>
              <a:buSzPts val="1400"/>
              <a:buFont typeface="Noto Sans Symbols"/>
              <a:buChar char="▪"/>
              <a:defRPr/>
            </a:lvl3pPr>
            <a:lvl4pPr marL="1828800" lvl="3" indent="-304800" algn="l" rtl="0">
              <a:lnSpc>
                <a:spcPct val="150000"/>
              </a:lnSpc>
              <a:spcBef>
                <a:spcPts val="500"/>
              </a:spcBef>
              <a:spcAft>
                <a:spcPts val="0"/>
              </a:spcAft>
              <a:buClr>
                <a:schemeClr val="dk1"/>
              </a:buClr>
              <a:buSzPts val="1200"/>
              <a:buFont typeface="Noto Sans Symbols"/>
              <a:buChar char="▪"/>
              <a:defRPr/>
            </a:lvl4pPr>
            <a:lvl5pPr marL="2286000" lvl="4" indent="-304800" algn="l" rtl="0">
              <a:lnSpc>
                <a:spcPct val="150000"/>
              </a:lnSpc>
              <a:spcBef>
                <a:spcPts val="500"/>
              </a:spcBef>
              <a:spcAft>
                <a:spcPts val="0"/>
              </a:spcAft>
              <a:buClr>
                <a:schemeClr val="dk1"/>
              </a:buClr>
              <a:buSzPts val="1200"/>
              <a:buFont typeface="Noto Sans Symbols"/>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 name="Google Shape;101;p32"/>
          <p:cNvSpPr>
            <a:spLocks noGrp="1"/>
          </p:cNvSpPr>
          <p:nvPr>
            <p:ph type="pic" idx="2"/>
          </p:nvPr>
        </p:nvSpPr>
        <p:spPr>
          <a:xfrm>
            <a:off x="960438" y="1624013"/>
            <a:ext cx="3108300" cy="1892400"/>
          </a:xfrm>
          <a:prstGeom prst="rect">
            <a:avLst/>
          </a:prstGeom>
          <a:noFill/>
          <a:ln>
            <a:noFill/>
          </a:ln>
        </p:spPr>
      </p:sp>
      <p:sp>
        <p:nvSpPr>
          <p:cNvPr id="102" name="Google Shape;102;p32"/>
          <p:cNvSpPr>
            <a:spLocks noGrp="1"/>
          </p:cNvSpPr>
          <p:nvPr>
            <p:ph type="pic" idx="3"/>
          </p:nvPr>
        </p:nvSpPr>
        <p:spPr>
          <a:xfrm>
            <a:off x="4542155" y="1623219"/>
            <a:ext cx="3108300" cy="1892400"/>
          </a:xfrm>
          <a:prstGeom prst="rect">
            <a:avLst/>
          </a:prstGeom>
          <a:noFill/>
          <a:ln>
            <a:noFill/>
          </a:ln>
        </p:spPr>
      </p:sp>
      <p:sp>
        <p:nvSpPr>
          <p:cNvPr id="103" name="Google Shape;103;p32"/>
          <p:cNvSpPr>
            <a:spLocks noGrp="1"/>
          </p:cNvSpPr>
          <p:nvPr>
            <p:ph type="pic" idx="4"/>
          </p:nvPr>
        </p:nvSpPr>
        <p:spPr>
          <a:xfrm>
            <a:off x="8122920" y="1623219"/>
            <a:ext cx="3108300" cy="1892400"/>
          </a:xfrm>
          <a:prstGeom prst="rect">
            <a:avLst/>
          </a:prstGeom>
          <a:noFill/>
          <a:ln>
            <a:noFill/>
          </a:ln>
        </p:spPr>
      </p:sp>
      <p:sp>
        <p:nvSpPr>
          <p:cNvPr id="104" name="Google Shape;104;p32"/>
          <p:cNvSpPr txBox="1">
            <a:spLocks noGrp="1"/>
          </p:cNvSpPr>
          <p:nvPr>
            <p:ph type="body" idx="5"/>
          </p:nvPr>
        </p:nvSpPr>
        <p:spPr>
          <a:xfrm>
            <a:off x="4541837" y="3681412"/>
            <a:ext cx="3108300" cy="25671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2400"/>
              <a:buFont typeface="Noto Sans Symbols"/>
              <a:buNone/>
              <a:defRPr sz="2400"/>
            </a:lvl1pPr>
            <a:lvl2pPr marL="914400" lvl="1" indent="-317500" algn="l" rtl="0">
              <a:lnSpc>
                <a:spcPct val="150000"/>
              </a:lnSpc>
              <a:spcBef>
                <a:spcPts val="500"/>
              </a:spcBef>
              <a:spcAft>
                <a:spcPts val="0"/>
              </a:spcAft>
              <a:buClr>
                <a:schemeClr val="dk1"/>
              </a:buClr>
              <a:buSzPts val="1400"/>
              <a:buFont typeface="Noto Sans Symbols"/>
              <a:buChar char="▪"/>
              <a:defRPr/>
            </a:lvl2pPr>
            <a:lvl3pPr marL="1371600" lvl="2" indent="-317500" algn="l" rtl="0">
              <a:lnSpc>
                <a:spcPct val="150000"/>
              </a:lnSpc>
              <a:spcBef>
                <a:spcPts val="500"/>
              </a:spcBef>
              <a:spcAft>
                <a:spcPts val="0"/>
              </a:spcAft>
              <a:buClr>
                <a:schemeClr val="dk1"/>
              </a:buClr>
              <a:buSzPts val="1400"/>
              <a:buFont typeface="Noto Sans Symbols"/>
              <a:buChar char="▪"/>
              <a:defRPr/>
            </a:lvl3pPr>
            <a:lvl4pPr marL="1828800" lvl="3" indent="-304800" algn="l" rtl="0">
              <a:lnSpc>
                <a:spcPct val="150000"/>
              </a:lnSpc>
              <a:spcBef>
                <a:spcPts val="500"/>
              </a:spcBef>
              <a:spcAft>
                <a:spcPts val="0"/>
              </a:spcAft>
              <a:buClr>
                <a:schemeClr val="dk1"/>
              </a:buClr>
              <a:buSzPts val="1200"/>
              <a:buFont typeface="Noto Sans Symbols"/>
              <a:buChar char="▪"/>
              <a:defRPr/>
            </a:lvl4pPr>
            <a:lvl5pPr marL="2286000" lvl="4" indent="-304800" algn="l" rtl="0">
              <a:lnSpc>
                <a:spcPct val="150000"/>
              </a:lnSpc>
              <a:spcBef>
                <a:spcPts val="500"/>
              </a:spcBef>
              <a:spcAft>
                <a:spcPts val="0"/>
              </a:spcAft>
              <a:buClr>
                <a:schemeClr val="dk1"/>
              </a:buClr>
              <a:buSzPts val="1200"/>
              <a:buFont typeface="Noto Sans Symbols"/>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32"/>
          <p:cNvSpPr txBox="1">
            <a:spLocks noGrp="1"/>
          </p:cNvSpPr>
          <p:nvPr>
            <p:ph type="body" idx="6"/>
          </p:nvPr>
        </p:nvSpPr>
        <p:spPr>
          <a:xfrm>
            <a:off x="8122919" y="3681412"/>
            <a:ext cx="3108300" cy="25671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2400"/>
              <a:buFont typeface="Noto Sans Symbols"/>
              <a:buNone/>
              <a:defRPr sz="2400"/>
            </a:lvl1pPr>
            <a:lvl2pPr marL="914400" lvl="1" indent="-317500" algn="l" rtl="0">
              <a:lnSpc>
                <a:spcPct val="150000"/>
              </a:lnSpc>
              <a:spcBef>
                <a:spcPts val="500"/>
              </a:spcBef>
              <a:spcAft>
                <a:spcPts val="0"/>
              </a:spcAft>
              <a:buClr>
                <a:schemeClr val="dk1"/>
              </a:buClr>
              <a:buSzPts val="1400"/>
              <a:buFont typeface="Noto Sans Symbols"/>
              <a:buChar char="▪"/>
              <a:defRPr/>
            </a:lvl2pPr>
            <a:lvl3pPr marL="1371600" lvl="2" indent="-317500" algn="l" rtl="0">
              <a:lnSpc>
                <a:spcPct val="150000"/>
              </a:lnSpc>
              <a:spcBef>
                <a:spcPts val="500"/>
              </a:spcBef>
              <a:spcAft>
                <a:spcPts val="0"/>
              </a:spcAft>
              <a:buClr>
                <a:schemeClr val="dk1"/>
              </a:buClr>
              <a:buSzPts val="1400"/>
              <a:buFont typeface="Noto Sans Symbols"/>
              <a:buChar char="▪"/>
              <a:defRPr/>
            </a:lvl3pPr>
            <a:lvl4pPr marL="1828800" lvl="3" indent="-304800" algn="l" rtl="0">
              <a:lnSpc>
                <a:spcPct val="150000"/>
              </a:lnSpc>
              <a:spcBef>
                <a:spcPts val="500"/>
              </a:spcBef>
              <a:spcAft>
                <a:spcPts val="0"/>
              </a:spcAft>
              <a:buClr>
                <a:schemeClr val="dk1"/>
              </a:buClr>
              <a:buSzPts val="1200"/>
              <a:buFont typeface="Noto Sans Symbols"/>
              <a:buChar char="▪"/>
              <a:defRPr/>
            </a:lvl4pPr>
            <a:lvl5pPr marL="2286000" lvl="4" indent="-304800" algn="l" rtl="0">
              <a:lnSpc>
                <a:spcPct val="150000"/>
              </a:lnSpc>
              <a:spcBef>
                <a:spcPts val="500"/>
              </a:spcBef>
              <a:spcAft>
                <a:spcPts val="0"/>
              </a:spcAft>
              <a:buClr>
                <a:schemeClr val="dk1"/>
              </a:buClr>
              <a:buSzPts val="1200"/>
              <a:buFont typeface="Noto Sans Symbols"/>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 name="Google Shape;106;p32"/>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07"/>
        <p:cNvGrpSpPr/>
        <p:nvPr/>
      </p:nvGrpSpPr>
      <p:grpSpPr>
        <a:xfrm>
          <a:off x="0" y="0"/>
          <a:ext cx="0" cy="0"/>
          <a:chOff x="0" y="0"/>
          <a:chExt cx="0" cy="0"/>
        </a:xfrm>
      </p:grpSpPr>
      <p:sp>
        <p:nvSpPr>
          <p:cNvPr id="108" name="Google Shape;108;p30"/>
          <p:cNvSpPr>
            <a:spLocks noGrp="1"/>
          </p:cNvSpPr>
          <p:nvPr>
            <p:ph type="pic" idx="2"/>
          </p:nvPr>
        </p:nvSpPr>
        <p:spPr>
          <a:xfrm>
            <a:off x="0" y="0"/>
            <a:ext cx="12192000" cy="6858000"/>
          </a:xfrm>
          <a:prstGeom prst="rect">
            <a:avLst/>
          </a:prstGeom>
          <a:noFill/>
          <a:ln>
            <a:noFill/>
          </a:ln>
        </p:spPr>
      </p:sp>
      <p:sp>
        <p:nvSpPr>
          <p:cNvPr id="109" name="Google Shape;109;p30"/>
          <p:cNvSpPr txBox="1">
            <a:spLocks noGrp="1"/>
          </p:cNvSpPr>
          <p:nvPr>
            <p:ph type="title"/>
          </p:nvPr>
        </p:nvSpPr>
        <p:spPr>
          <a:xfrm>
            <a:off x="702365" y="1660810"/>
            <a:ext cx="10787400" cy="8307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30"/>
          <p:cNvSpPr txBox="1">
            <a:spLocks noGrp="1"/>
          </p:cNvSpPr>
          <p:nvPr>
            <p:ph type="body" idx="1"/>
          </p:nvPr>
        </p:nvSpPr>
        <p:spPr>
          <a:xfrm>
            <a:off x="3512343" y="5137992"/>
            <a:ext cx="5167200" cy="5187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1" name="Google Shape;111;p30"/>
          <p:cNvSpPr txBox="1">
            <a:spLocks noGrp="1"/>
          </p:cNvSpPr>
          <p:nvPr>
            <p:ph type="body" idx="3"/>
          </p:nvPr>
        </p:nvSpPr>
        <p:spPr>
          <a:xfrm>
            <a:off x="588194" y="3903126"/>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2" name="Google Shape;112;p30"/>
          <p:cNvSpPr txBox="1">
            <a:spLocks noGrp="1"/>
          </p:cNvSpPr>
          <p:nvPr>
            <p:ph type="body" idx="4"/>
          </p:nvPr>
        </p:nvSpPr>
        <p:spPr>
          <a:xfrm>
            <a:off x="4563664" y="3893330"/>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3" name="Google Shape;113;p30"/>
          <p:cNvSpPr txBox="1">
            <a:spLocks noGrp="1"/>
          </p:cNvSpPr>
          <p:nvPr>
            <p:ph type="body" idx="5"/>
          </p:nvPr>
        </p:nvSpPr>
        <p:spPr>
          <a:xfrm>
            <a:off x="8539138" y="3903126"/>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4" name="Google Shape;114;p30"/>
          <p:cNvSpPr>
            <a:spLocks noGrp="1"/>
          </p:cNvSpPr>
          <p:nvPr>
            <p:ph type="clipArt" idx="6"/>
          </p:nvPr>
        </p:nvSpPr>
        <p:spPr>
          <a:xfrm>
            <a:off x="1754768" y="3098985"/>
            <a:ext cx="731400" cy="731400"/>
          </a:xfrm>
          <a:prstGeom prst="rect">
            <a:avLst/>
          </a:prstGeom>
          <a:noFill/>
          <a:ln>
            <a:noFill/>
          </a:ln>
        </p:spPr>
      </p:sp>
      <p:sp>
        <p:nvSpPr>
          <p:cNvPr id="115" name="Google Shape;115;p30"/>
          <p:cNvSpPr>
            <a:spLocks noGrp="1"/>
          </p:cNvSpPr>
          <p:nvPr>
            <p:ph type="clipArt" idx="7"/>
          </p:nvPr>
        </p:nvSpPr>
        <p:spPr>
          <a:xfrm>
            <a:off x="5730240" y="3098985"/>
            <a:ext cx="731400" cy="731400"/>
          </a:xfrm>
          <a:prstGeom prst="rect">
            <a:avLst/>
          </a:prstGeom>
          <a:noFill/>
          <a:ln>
            <a:noFill/>
          </a:ln>
        </p:spPr>
      </p:sp>
      <p:sp>
        <p:nvSpPr>
          <p:cNvPr id="116" name="Google Shape;116;p30"/>
          <p:cNvSpPr>
            <a:spLocks noGrp="1"/>
          </p:cNvSpPr>
          <p:nvPr>
            <p:ph type="clipArt" idx="8"/>
          </p:nvPr>
        </p:nvSpPr>
        <p:spPr>
          <a:xfrm>
            <a:off x="9705712" y="3098985"/>
            <a:ext cx="731400" cy="7314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19"/>
        <p:cNvGrpSpPr/>
        <p:nvPr/>
      </p:nvGrpSpPr>
      <p:grpSpPr>
        <a:xfrm>
          <a:off x="0" y="0"/>
          <a:ext cx="0" cy="0"/>
          <a:chOff x="0" y="0"/>
          <a:chExt cx="0" cy="0"/>
        </a:xfrm>
      </p:grpSpPr>
      <p:sp>
        <p:nvSpPr>
          <p:cNvPr id="20" name="Google Shape;20;p26"/>
          <p:cNvSpPr>
            <a:spLocks noGrp="1"/>
          </p:cNvSpPr>
          <p:nvPr>
            <p:ph type="pic" idx="2"/>
          </p:nvPr>
        </p:nvSpPr>
        <p:spPr>
          <a:xfrm>
            <a:off x="0" y="0"/>
            <a:ext cx="12192000" cy="6858000"/>
          </a:xfrm>
          <a:prstGeom prst="rect">
            <a:avLst/>
          </a:prstGeom>
          <a:noFill/>
          <a:ln>
            <a:noFill/>
          </a:ln>
        </p:spPr>
      </p:sp>
      <p:sp>
        <p:nvSpPr>
          <p:cNvPr id="21" name="Google Shape;21;p26"/>
          <p:cNvSpPr txBox="1">
            <a:spLocks noGrp="1"/>
          </p:cNvSpPr>
          <p:nvPr>
            <p:ph type="title"/>
          </p:nvPr>
        </p:nvSpPr>
        <p:spPr>
          <a:xfrm>
            <a:off x="4038600" y="4607137"/>
            <a:ext cx="4114800" cy="4215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 name="Google Shape;22;p26"/>
          <p:cNvSpPr txBox="1">
            <a:spLocks noGrp="1"/>
          </p:cNvSpPr>
          <p:nvPr>
            <p:ph type="body" idx="1"/>
          </p:nvPr>
        </p:nvSpPr>
        <p:spPr>
          <a:xfrm>
            <a:off x="1478756" y="1569719"/>
            <a:ext cx="9234600" cy="26514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3200"/>
              <a:buNone/>
              <a:defRPr sz="3200"/>
            </a:lvl1pPr>
            <a:lvl2pPr marL="914400" lvl="1" indent="-342900" algn="l" rtl="0">
              <a:lnSpc>
                <a:spcPct val="150000"/>
              </a:lnSpc>
              <a:spcBef>
                <a:spcPts val="500"/>
              </a:spcBef>
              <a:spcAft>
                <a:spcPts val="0"/>
              </a:spcAft>
              <a:buClr>
                <a:schemeClr val="lt1"/>
              </a:buClr>
              <a:buSzPts val="1800"/>
              <a:buChar char="•"/>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3"/>
        <p:cNvGrpSpPr/>
        <p:nvPr/>
      </p:nvGrpSpPr>
      <p:grpSpPr>
        <a:xfrm>
          <a:off x="0" y="0"/>
          <a:ext cx="0" cy="0"/>
          <a:chOff x="0" y="0"/>
          <a:chExt cx="0" cy="0"/>
        </a:xfrm>
      </p:grpSpPr>
      <p:sp>
        <p:nvSpPr>
          <p:cNvPr id="24" name="Google Shape;24;p31"/>
          <p:cNvSpPr>
            <a:spLocks noGrp="1"/>
          </p:cNvSpPr>
          <p:nvPr>
            <p:ph type="pic" idx="2"/>
          </p:nvPr>
        </p:nvSpPr>
        <p:spPr>
          <a:xfrm>
            <a:off x="0" y="0"/>
            <a:ext cx="12192000" cy="6858000"/>
          </a:xfrm>
          <a:prstGeom prst="rect">
            <a:avLst/>
          </a:prstGeom>
          <a:noFill/>
          <a:ln>
            <a:noFill/>
          </a:ln>
        </p:spPr>
      </p:sp>
      <p:sp>
        <p:nvSpPr>
          <p:cNvPr id="25" name="Google Shape;25;p31"/>
          <p:cNvSpPr txBox="1">
            <a:spLocks noGrp="1"/>
          </p:cNvSpPr>
          <p:nvPr>
            <p:ph type="title"/>
          </p:nvPr>
        </p:nvSpPr>
        <p:spPr>
          <a:xfrm>
            <a:off x="702365" y="1660810"/>
            <a:ext cx="10787400" cy="8307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 name="Google Shape;26;p31"/>
          <p:cNvSpPr txBox="1">
            <a:spLocks noGrp="1"/>
          </p:cNvSpPr>
          <p:nvPr>
            <p:ph type="body" idx="1"/>
          </p:nvPr>
        </p:nvSpPr>
        <p:spPr>
          <a:xfrm>
            <a:off x="3512343" y="5137992"/>
            <a:ext cx="5167200" cy="5187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7" name="Google Shape;27;p31"/>
          <p:cNvSpPr txBox="1">
            <a:spLocks noGrp="1"/>
          </p:cNvSpPr>
          <p:nvPr>
            <p:ph type="body" idx="3"/>
          </p:nvPr>
        </p:nvSpPr>
        <p:spPr>
          <a:xfrm>
            <a:off x="588194" y="3903126"/>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8" name="Google Shape;28;p31"/>
          <p:cNvSpPr txBox="1">
            <a:spLocks noGrp="1"/>
          </p:cNvSpPr>
          <p:nvPr>
            <p:ph type="body" idx="4"/>
          </p:nvPr>
        </p:nvSpPr>
        <p:spPr>
          <a:xfrm>
            <a:off x="4563664" y="3893330"/>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9" name="Google Shape;29;p31"/>
          <p:cNvSpPr txBox="1">
            <a:spLocks noGrp="1"/>
          </p:cNvSpPr>
          <p:nvPr>
            <p:ph type="body" idx="5"/>
          </p:nvPr>
        </p:nvSpPr>
        <p:spPr>
          <a:xfrm>
            <a:off x="8539138" y="3903126"/>
            <a:ext cx="3064800" cy="518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Clr>
                <a:schemeClr val="lt1"/>
              </a:buClr>
              <a:buSzPts val="1800"/>
              <a:buNone/>
              <a:defRPr sz="1800">
                <a:solidFill>
                  <a:schemeClr val="lt1"/>
                </a:solidFill>
              </a:defRPr>
            </a:lvl1pPr>
            <a:lvl2pPr marL="914400" lvl="1" indent="-228600" algn="l" rtl="0">
              <a:lnSpc>
                <a:spcPct val="150000"/>
              </a:lnSpc>
              <a:spcBef>
                <a:spcPts val="500"/>
              </a:spcBef>
              <a:spcAft>
                <a:spcPts val="0"/>
              </a:spcAft>
              <a:buClr>
                <a:schemeClr val="lt1"/>
              </a:buClr>
              <a:buSzPts val="1400"/>
              <a:buNone/>
              <a:defRPr/>
            </a:lvl2pPr>
            <a:lvl3pPr marL="1371600" lvl="2" indent="-342900" algn="l" rtl="0">
              <a:lnSpc>
                <a:spcPct val="150000"/>
              </a:lnSpc>
              <a:spcBef>
                <a:spcPts val="500"/>
              </a:spcBef>
              <a:spcAft>
                <a:spcPts val="0"/>
              </a:spcAft>
              <a:buClr>
                <a:schemeClr val="lt1"/>
              </a:buClr>
              <a:buSzPts val="1800"/>
              <a:buChar char="•"/>
              <a:defRPr/>
            </a:lvl3pPr>
            <a:lvl4pPr marL="1828800" lvl="3" indent="-342900" algn="l" rtl="0">
              <a:lnSpc>
                <a:spcPct val="150000"/>
              </a:lnSpc>
              <a:spcBef>
                <a:spcPts val="500"/>
              </a:spcBef>
              <a:spcAft>
                <a:spcPts val="0"/>
              </a:spcAft>
              <a:buClr>
                <a:schemeClr val="lt1"/>
              </a:buClr>
              <a:buSzPts val="1800"/>
              <a:buChar char="•"/>
              <a:defRPr/>
            </a:lvl4pPr>
            <a:lvl5pPr marL="2286000" lvl="4" indent="-342900" algn="l" rtl="0">
              <a:lnSpc>
                <a:spcPct val="15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0" name="Google Shape;30;p31"/>
          <p:cNvSpPr>
            <a:spLocks noGrp="1"/>
          </p:cNvSpPr>
          <p:nvPr>
            <p:ph type="clipArt" idx="6"/>
          </p:nvPr>
        </p:nvSpPr>
        <p:spPr>
          <a:xfrm>
            <a:off x="1754768" y="3098985"/>
            <a:ext cx="731400" cy="731400"/>
          </a:xfrm>
          <a:prstGeom prst="rect">
            <a:avLst/>
          </a:prstGeom>
          <a:noFill/>
          <a:ln>
            <a:noFill/>
          </a:ln>
        </p:spPr>
      </p:sp>
      <p:sp>
        <p:nvSpPr>
          <p:cNvPr id="31" name="Google Shape;31;p31"/>
          <p:cNvSpPr>
            <a:spLocks noGrp="1"/>
          </p:cNvSpPr>
          <p:nvPr>
            <p:ph type="clipArt" idx="7"/>
          </p:nvPr>
        </p:nvSpPr>
        <p:spPr>
          <a:xfrm>
            <a:off x="5730240" y="3098985"/>
            <a:ext cx="731400" cy="731400"/>
          </a:xfrm>
          <a:prstGeom prst="rect">
            <a:avLst/>
          </a:prstGeom>
          <a:noFill/>
          <a:ln>
            <a:noFill/>
          </a:ln>
        </p:spPr>
      </p:sp>
      <p:sp>
        <p:nvSpPr>
          <p:cNvPr id="32" name="Google Shape;32;p31"/>
          <p:cNvSpPr>
            <a:spLocks noGrp="1"/>
          </p:cNvSpPr>
          <p:nvPr>
            <p:ph type="clipArt" idx="8"/>
          </p:nvPr>
        </p:nvSpPr>
        <p:spPr>
          <a:xfrm>
            <a:off x="9705712" y="3098985"/>
            <a:ext cx="731400" cy="731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8"/>
        <p:cNvGrpSpPr/>
        <p:nvPr/>
      </p:nvGrpSpPr>
      <p:grpSpPr>
        <a:xfrm>
          <a:off x="0" y="0"/>
          <a:ext cx="0" cy="0"/>
          <a:chOff x="0" y="0"/>
          <a:chExt cx="0" cy="0"/>
        </a:xfrm>
      </p:grpSpPr>
      <p:sp>
        <p:nvSpPr>
          <p:cNvPr id="39" name="Google Shape;39;p21"/>
          <p:cNvSpPr>
            <a:spLocks noGrp="1"/>
          </p:cNvSpPr>
          <p:nvPr>
            <p:ph type="pic" idx="2"/>
          </p:nvPr>
        </p:nvSpPr>
        <p:spPr>
          <a:xfrm>
            <a:off x="0" y="0"/>
            <a:ext cx="6096000" cy="6858000"/>
          </a:xfrm>
          <a:prstGeom prst="parallelogram">
            <a:avLst>
              <a:gd name="adj" fmla="val 25000"/>
            </a:avLst>
          </a:prstGeom>
          <a:noFill/>
          <a:ln>
            <a:noFill/>
          </a:ln>
        </p:spPr>
      </p:sp>
      <p:sp>
        <p:nvSpPr>
          <p:cNvPr id="40" name="Google Shape;40;p21"/>
          <p:cNvSpPr txBox="1">
            <a:spLocks noGrp="1"/>
          </p:cNvSpPr>
          <p:nvPr>
            <p:ph type="title"/>
          </p:nvPr>
        </p:nvSpPr>
        <p:spPr>
          <a:xfrm>
            <a:off x="7068819" y="642927"/>
            <a:ext cx="4846200" cy="1435800"/>
          </a:xfrm>
          <a:prstGeom prst="rect">
            <a:avLst/>
          </a:prstGeom>
          <a:noFill/>
          <a:ln>
            <a:noFill/>
          </a:ln>
        </p:spPr>
        <p:txBody>
          <a:bodyPr spcFirstLastPara="1" wrap="square" lIns="91425" tIns="45700" rIns="91425" bIns="45700" anchor="t" anchorCtr="0">
            <a:noAutofit/>
          </a:bodyPr>
          <a:lstStyle>
            <a:lvl1pPr lvl="0" algn="l" rtl="0">
              <a:lnSpc>
                <a:spcPct val="150000"/>
              </a:lnSpc>
              <a:spcBef>
                <a:spcPts val="1000"/>
              </a:spcBef>
              <a:spcAft>
                <a:spcPts val="0"/>
              </a:spcAft>
              <a:buClr>
                <a:schemeClr val="dk1"/>
              </a:buClr>
              <a:buSzPts val="5400"/>
              <a:buFont typeface="Calibri"/>
              <a:buNone/>
              <a:defRPr sz="5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21"/>
          <p:cNvSpPr txBox="1">
            <a:spLocks noGrp="1"/>
          </p:cNvSpPr>
          <p:nvPr>
            <p:ph type="body" idx="1"/>
          </p:nvPr>
        </p:nvSpPr>
        <p:spPr>
          <a:xfrm>
            <a:off x="7068820" y="2078875"/>
            <a:ext cx="4114800" cy="37989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1800"/>
              <a:buNone/>
              <a:defRPr sz="1800"/>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21"/>
          <p:cNvSpPr/>
          <p:nvPr/>
        </p:nvSpPr>
        <p:spPr>
          <a:xfrm>
            <a:off x="7068820" y="6303963"/>
            <a:ext cx="3015000" cy="554100"/>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5"/>
        <p:cNvGrpSpPr/>
        <p:nvPr/>
      </p:nvGrpSpPr>
      <p:grpSpPr>
        <a:xfrm>
          <a:off x="0" y="0"/>
          <a:ext cx="0" cy="0"/>
          <a:chOff x="0" y="0"/>
          <a:chExt cx="0" cy="0"/>
        </a:xfrm>
      </p:grpSpPr>
      <p:sp>
        <p:nvSpPr>
          <p:cNvPr id="46" name="Google Shape;46;p22"/>
          <p:cNvSpPr txBox="1">
            <a:spLocks noGrp="1"/>
          </p:cNvSpPr>
          <p:nvPr>
            <p:ph type="body" idx="1"/>
          </p:nvPr>
        </p:nvSpPr>
        <p:spPr>
          <a:xfrm>
            <a:off x="6225539" y="1546138"/>
            <a:ext cx="4023300" cy="465000"/>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 name="Google Shape;47;p22"/>
          <p:cNvSpPr>
            <a:spLocks noGrp="1"/>
          </p:cNvSpPr>
          <p:nvPr>
            <p:ph type="pic" idx="2"/>
          </p:nvPr>
        </p:nvSpPr>
        <p:spPr>
          <a:xfrm>
            <a:off x="0" y="0"/>
            <a:ext cx="5416500" cy="6846900"/>
          </a:xfrm>
          <a:prstGeom prst="rect">
            <a:avLst/>
          </a:prstGeom>
          <a:noFill/>
          <a:ln>
            <a:noFill/>
          </a:ln>
        </p:spPr>
      </p:sp>
      <p:sp>
        <p:nvSpPr>
          <p:cNvPr id="48" name="Google Shape;48;p22"/>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22"/>
          <p:cNvSpPr txBox="1">
            <a:spLocks noGrp="1"/>
          </p:cNvSpPr>
          <p:nvPr>
            <p:ph type="body" idx="3"/>
          </p:nvPr>
        </p:nvSpPr>
        <p:spPr>
          <a:xfrm>
            <a:off x="6096000" y="2799617"/>
            <a:ext cx="4646100" cy="2218500"/>
          </a:xfrm>
          <a:prstGeom prst="rect">
            <a:avLst/>
          </a:prstGeom>
          <a:noFill/>
          <a:ln>
            <a:noFill/>
          </a:ln>
        </p:spPr>
        <p:txBody>
          <a:bodyPr spcFirstLastPara="1" wrap="square" lIns="91425" tIns="45700" rIns="91425" bIns="45700" anchor="t" anchorCtr="0">
            <a:noAutofit/>
          </a:bodyPr>
          <a:lstStyle>
            <a:lvl1pPr marL="457200" lvl="0" indent="-330200" algn="l" rtl="0">
              <a:lnSpc>
                <a:spcPct val="150000"/>
              </a:lnSpc>
              <a:spcBef>
                <a:spcPts val="1000"/>
              </a:spcBef>
              <a:spcAft>
                <a:spcPts val="0"/>
              </a:spcAft>
              <a:buClr>
                <a:schemeClr val="dk1"/>
              </a:buClr>
              <a:buSzPts val="1600"/>
              <a:buChar char="•"/>
              <a:defRPr/>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 name="Google Shape;50;p22"/>
          <p:cNvSpPr txBox="1"/>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
        <p:nvSpPr>
          <p:cNvPr id="51" name="Google Shape;51;p22"/>
          <p:cNvSpPr txBox="1">
            <a:spLocks noGrp="1"/>
          </p:cNvSpPr>
          <p:nvPr>
            <p:ph type="title"/>
          </p:nvPr>
        </p:nvSpPr>
        <p:spPr>
          <a:xfrm>
            <a:off x="6095999" y="612037"/>
            <a:ext cx="5897100" cy="884100"/>
          </a:xfrm>
          <a:prstGeom prst="rect">
            <a:avLst/>
          </a:prstGeom>
          <a:noFill/>
          <a:ln>
            <a:noFill/>
          </a:ln>
        </p:spPr>
        <p:txBody>
          <a:bodyPr spcFirstLastPara="1" wrap="square" lIns="91425" tIns="45700" rIns="91425" bIns="45700" anchor="t" anchorCtr="0">
            <a:noAutofit/>
          </a:bodyPr>
          <a:lstStyle>
            <a:lvl1pPr lvl="0" algn="l" rtl="0">
              <a:lnSpc>
                <a:spcPct val="150000"/>
              </a:lnSpc>
              <a:spcBef>
                <a:spcPts val="1000"/>
              </a:spcBef>
              <a:spcAft>
                <a:spcPts val="0"/>
              </a:spcAft>
              <a:buClr>
                <a:schemeClr val="dk1"/>
              </a:buClr>
              <a:buSzPts val="3200"/>
              <a:buFont typeface="Calibri"/>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52"/>
        <p:cNvGrpSpPr/>
        <p:nvPr/>
      </p:nvGrpSpPr>
      <p:grpSpPr>
        <a:xfrm>
          <a:off x="0" y="0"/>
          <a:ext cx="0" cy="0"/>
          <a:chOff x="0" y="0"/>
          <a:chExt cx="0" cy="0"/>
        </a:xfrm>
      </p:grpSpPr>
      <p:sp>
        <p:nvSpPr>
          <p:cNvPr id="53" name="Google Shape;53;p23"/>
          <p:cNvSpPr>
            <a:spLocks noGrp="1"/>
          </p:cNvSpPr>
          <p:nvPr>
            <p:ph type="pic" idx="2"/>
          </p:nvPr>
        </p:nvSpPr>
        <p:spPr>
          <a:xfrm>
            <a:off x="0" y="0"/>
            <a:ext cx="6096000" cy="6867900"/>
          </a:xfrm>
          <a:prstGeom prst="rect">
            <a:avLst/>
          </a:prstGeom>
          <a:noFill/>
          <a:ln>
            <a:noFill/>
          </a:ln>
        </p:spPr>
      </p:sp>
      <p:sp>
        <p:nvSpPr>
          <p:cNvPr id="54" name="Google Shape;54;p23"/>
          <p:cNvSpPr txBox="1">
            <a:spLocks noGrp="1"/>
          </p:cNvSpPr>
          <p:nvPr>
            <p:ph type="title"/>
          </p:nvPr>
        </p:nvSpPr>
        <p:spPr>
          <a:xfrm>
            <a:off x="6096000" y="2262871"/>
            <a:ext cx="5251500" cy="16614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23"/>
          <p:cNvSpPr txBox="1">
            <a:spLocks noGrp="1"/>
          </p:cNvSpPr>
          <p:nvPr>
            <p:ph type="body" idx="1"/>
          </p:nvPr>
        </p:nvSpPr>
        <p:spPr>
          <a:xfrm>
            <a:off x="6096000" y="4378134"/>
            <a:ext cx="5251500" cy="3651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ctr" anchorCtr="0">
            <a:noAutofit/>
          </a:bodyPr>
          <a:lstStyle>
            <a:lvl1pPr marL="457200" lvl="0" indent="-228600" algn="ctr" rtl="0">
              <a:lnSpc>
                <a:spcPct val="100000"/>
              </a:lnSpc>
              <a:spcBef>
                <a:spcPts val="1000"/>
              </a:spcBef>
              <a:spcAft>
                <a:spcPts val="0"/>
              </a:spcAft>
              <a:buClr>
                <a:schemeClr val="lt1"/>
              </a:buClr>
              <a:buSzPts val="1400"/>
              <a:buNone/>
              <a:defRPr sz="1400" cap="none">
                <a:solidFill>
                  <a:schemeClr val="lt1"/>
                </a:solidFill>
              </a:defRPr>
            </a:lvl1pPr>
            <a:lvl2pPr marL="914400" lvl="1" indent="-228600" algn="l" rtl="0">
              <a:lnSpc>
                <a:spcPct val="150000"/>
              </a:lnSpc>
              <a:spcBef>
                <a:spcPts val="500"/>
              </a:spcBef>
              <a:spcAft>
                <a:spcPts val="0"/>
              </a:spcAft>
              <a:buClr>
                <a:srgbClr val="888888"/>
              </a:buClr>
              <a:buSzPts val="2000"/>
              <a:buNone/>
              <a:defRPr sz="2000">
                <a:solidFill>
                  <a:srgbClr val="888888"/>
                </a:solidFill>
              </a:defRPr>
            </a:lvl2pPr>
            <a:lvl3pPr marL="1371600" lvl="2" indent="-228600" algn="l" rtl="0">
              <a:lnSpc>
                <a:spcPct val="150000"/>
              </a:lnSpc>
              <a:spcBef>
                <a:spcPts val="500"/>
              </a:spcBef>
              <a:spcAft>
                <a:spcPts val="0"/>
              </a:spcAft>
              <a:buClr>
                <a:srgbClr val="888888"/>
              </a:buClr>
              <a:buSzPts val="1800"/>
              <a:buNone/>
              <a:defRPr sz="1800">
                <a:solidFill>
                  <a:srgbClr val="888888"/>
                </a:solidFill>
              </a:defRPr>
            </a:lvl3pPr>
            <a:lvl4pPr marL="1828800" lvl="3" indent="-228600" algn="l" rtl="0">
              <a:lnSpc>
                <a:spcPct val="150000"/>
              </a:lnSpc>
              <a:spcBef>
                <a:spcPts val="500"/>
              </a:spcBef>
              <a:spcAft>
                <a:spcPts val="0"/>
              </a:spcAft>
              <a:buClr>
                <a:srgbClr val="888888"/>
              </a:buClr>
              <a:buSzPts val="1600"/>
              <a:buNone/>
              <a:defRPr sz="1600">
                <a:solidFill>
                  <a:srgbClr val="888888"/>
                </a:solidFill>
              </a:defRPr>
            </a:lvl4pPr>
            <a:lvl5pPr marL="2286000" lvl="4" indent="-228600" algn="l" rtl="0">
              <a:lnSpc>
                <a:spcPct val="15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6" name="Google Shape;56;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 and Table">
  <p:cSld name="Chart and Table">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94519" y="767791"/>
            <a:ext cx="11003100" cy="8238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4800"/>
              <a:buFont typeface="Calibri"/>
              <a:buNone/>
              <a:defRPr sz="48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62"/>
        <p:cNvGrpSpPr/>
        <p:nvPr/>
      </p:nvGrpSpPr>
      <p:grpSpPr>
        <a:xfrm>
          <a:off x="0" y="0"/>
          <a:ext cx="0" cy="0"/>
          <a:chOff x="0" y="0"/>
          <a:chExt cx="0" cy="0"/>
        </a:xfrm>
      </p:grpSpPr>
      <p:sp>
        <p:nvSpPr>
          <p:cNvPr id="63" name="Google Shape;63;p27"/>
          <p:cNvSpPr txBox="1">
            <a:spLocks noGrp="1"/>
          </p:cNvSpPr>
          <p:nvPr>
            <p:ph type="title"/>
          </p:nvPr>
        </p:nvSpPr>
        <p:spPr>
          <a:xfrm>
            <a:off x="594519" y="1"/>
            <a:ext cx="11003100" cy="16233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27"/>
          <p:cNvSpPr>
            <a:spLocks noGrp="1"/>
          </p:cNvSpPr>
          <p:nvPr>
            <p:ph type="pic" idx="2"/>
          </p:nvPr>
        </p:nvSpPr>
        <p:spPr>
          <a:xfrm>
            <a:off x="6578601" y="1638300"/>
            <a:ext cx="5156100" cy="1892400"/>
          </a:xfrm>
          <a:prstGeom prst="rect">
            <a:avLst/>
          </a:prstGeom>
          <a:noFill/>
          <a:ln>
            <a:noFill/>
          </a:ln>
        </p:spPr>
      </p:sp>
      <p:sp>
        <p:nvSpPr>
          <p:cNvPr id="65" name="Google Shape;65;p27"/>
          <p:cNvSpPr>
            <a:spLocks noGrp="1"/>
          </p:cNvSpPr>
          <p:nvPr>
            <p:ph type="pic" idx="3"/>
          </p:nvPr>
        </p:nvSpPr>
        <p:spPr>
          <a:xfrm>
            <a:off x="469900" y="1638300"/>
            <a:ext cx="5156100" cy="1892400"/>
          </a:xfrm>
          <a:prstGeom prst="rect">
            <a:avLst/>
          </a:prstGeom>
          <a:noFill/>
          <a:ln>
            <a:noFill/>
          </a:ln>
        </p:spPr>
      </p:sp>
      <p:sp>
        <p:nvSpPr>
          <p:cNvPr id="66" name="Google Shape;66;p27"/>
          <p:cNvSpPr txBox="1">
            <a:spLocks noGrp="1"/>
          </p:cNvSpPr>
          <p:nvPr>
            <p:ph type="body" idx="1"/>
          </p:nvPr>
        </p:nvSpPr>
        <p:spPr>
          <a:xfrm>
            <a:off x="469107" y="3864355"/>
            <a:ext cx="5157900" cy="4944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2400"/>
              <a:buNone/>
              <a:defRPr sz="2400"/>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 name="Google Shape;67;p27"/>
          <p:cNvSpPr txBox="1">
            <a:spLocks noGrp="1"/>
          </p:cNvSpPr>
          <p:nvPr>
            <p:ph type="body" idx="4"/>
          </p:nvPr>
        </p:nvSpPr>
        <p:spPr>
          <a:xfrm>
            <a:off x="469107" y="4531139"/>
            <a:ext cx="5157900" cy="20391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Clr>
                <a:schemeClr val="dk1"/>
              </a:buClr>
              <a:buSzPts val="1800"/>
              <a:buChar char="•"/>
              <a:defRPr/>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8" name="Google Shape;68;p27"/>
          <p:cNvSpPr txBox="1">
            <a:spLocks noGrp="1"/>
          </p:cNvSpPr>
          <p:nvPr>
            <p:ph type="body" idx="5"/>
          </p:nvPr>
        </p:nvSpPr>
        <p:spPr>
          <a:xfrm>
            <a:off x="6565107" y="3864355"/>
            <a:ext cx="5183100" cy="4944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Clr>
                <a:schemeClr val="dk1"/>
              </a:buClr>
              <a:buSzPts val="2400"/>
              <a:buNone/>
              <a:defRPr sz="2400"/>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9" name="Google Shape;69;p27"/>
          <p:cNvSpPr txBox="1">
            <a:spLocks noGrp="1"/>
          </p:cNvSpPr>
          <p:nvPr>
            <p:ph type="body" idx="6"/>
          </p:nvPr>
        </p:nvSpPr>
        <p:spPr>
          <a:xfrm>
            <a:off x="6565107" y="4531139"/>
            <a:ext cx="5183100" cy="20391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Clr>
                <a:schemeClr val="dk1"/>
              </a:buClr>
              <a:buSzPts val="1800"/>
              <a:buChar char="•"/>
              <a:defRPr/>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27"/>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1"/>
        <p:cNvGrpSpPr/>
        <p:nvPr/>
      </p:nvGrpSpPr>
      <p:grpSpPr>
        <a:xfrm>
          <a:off x="0" y="0"/>
          <a:ext cx="0" cy="0"/>
          <a:chOff x="0" y="0"/>
          <a:chExt cx="0" cy="0"/>
        </a:xfrm>
      </p:grpSpPr>
      <p:sp>
        <p:nvSpPr>
          <p:cNvPr id="72" name="Google Shape;72;p28"/>
          <p:cNvSpPr>
            <a:spLocks noGrp="1"/>
          </p:cNvSpPr>
          <p:nvPr>
            <p:ph type="pic" idx="2"/>
          </p:nvPr>
        </p:nvSpPr>
        <p:spPr>
          <a:xfrm>
            <a:off x="0" y="0"/>
            <a:ext cx="5416500" cy="6858000"/>
          </a:xfrm>
          <a:prstGeom prst="rect">
            <a:avLst/>
          </a:prstGeom>
          <a:noFill/>
          <a:ln>
            <a:noFill/>
          </a:ln>
        </p:spPr>
      </p:sp>
      <p:sp>
        <p:nvSpPr>
          <p:cNvPr id="73" name="Google Shape;73;p28"/>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28"/>
          <p:cNvSpPr txBox="1">
            <a:spLocks noGrp="1"/>
          </p:cNvSpPr>
          <p:nvPr>
            <p:ph type="body" idx="1"/>
          </p:nvPr>
        </p:nvSpPr>
        <p:spPr>
          <a:xfrm>
            <a:off x="6096000" y="1661160"/>
            <a:ext cx="4646100" cy="2218500"/>
          </a:xfrm>
          <a:prstGeom prst="rect">
            <a:avLst/>
          </a:prstGeom>
          <a:noFill/>
          <a:ln>
            <a:noFill/>
          </a:ln>
        </p:spPr>
        <p:txBody>
          <a:bodyPr spcFirstLastPara="1" wrap="square" lIns="91425" tIns="45700" rIns="91425" bIns="45700" anchor="t" anchorCtr="0">
            <a:noAutofit/>
          </a:bodyPr>
          <a:lstStyle>
            <a:lvl1pPr marL="457200" lvl="0" indent="-330200" algn="l" rtl="0">
              <a:lnSpc>
                <a:spcPct val="150000"/>
              </a:lnSpc>
              <a:spcBef>
                <a:spcPts val="1000"/>
              </a:spcBef>
              <a:spcAft>
                <a:spcPts val="0"/>
              </a:spcAft>
              <a:buClr>
                <a:schemeClr val="dk1"/>
              </a:buClr>
              <a:buSzPts val="1600"/>
              <a:buChar char="•"/>
              <a:defRPr/>
            </a:lvl1pPr>
            <a:lvl2pPr marL="914400" lvl="1" indent="-342900" algn="l" rtl="0">
              <a:lnSpc>
                <a:spcPct val="150000"/>
              </a:lnSpc>
              <a:spcBef>
                <a:spcPts val="500"/>
              </a:spcBef>
              <a:spcAft>
                <a:spcPts val="0"/>
              </a:spcAft>
              <a:buClr>
                <a:schemeClr val="dk1"/>
              </a:buClr>
              <a:buSzPts val="1800"/>
              <a:buChar char="•"/>
              <a:defRPr/>
            </a:lvl2pPr>
            <a:lvl3pPr marL="1371600" lvl="2" indent="-342900" algn="l" rtl="0">
              <a:lnSpc>
                <a:spcPct val="150000"/>
              </a:lnSpc>
              <a:spcBef>
                <a:spcPts val="500"/>
              </a:spcBef>
              <a:spcAft>
                <a:spcPts val="0"/>
              </a:spcAft>
              <a:buClr>
                <a:schemeClr val="dk1"/>
              </a:buClr>
              <a:buSzPts val="1800"/>
              <a:buChar char="•"/>
              <a:defRPr/>
            </a:lvl3pPr>
            <a:lvl4pPr marL="1828800" lvl="3" indent="-342900" algn="l" rtl="0">
              <a:lnSpc>
                <a:spcPct val="150000"/>
              </a:lnSpc>
              <a:spcBef>
                <a:spcPts val="500"/>
              </a:spcBef>
              <a:spcAft>
                <a:spcPts val="0"/>
              </a:spcAft>
              <a:buClr>
                <a:schemeClr val="dk1"/>
              </a:buClr>
              <a:buSzPts val="1800"/>
              <a:buChar char="•"/>
              <a:defRPr/>
            </a:lvl4pPr>
            <a:lvl5pPr marL="2286000" lvl="4" indent="-342900" algn="l" rtl="0">
              <a:lnSpc>
                <a:spcPct val="15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28"/>
          <p:cNvSpPr txBox="1"/>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
        <p:nvSpPr>
          <p:cNvPr id="76" name="Google Shape;76;p28"/>
          <p:cNvSpPr txBox="1">
            <a:spLocks noGrp="1"/>
          </p:cNvSpPr>
          <p:nvPr>
            <p:ph type="title"/>
          </p:nvPr>
        </p:nvSpPr>
        <p:spPr>
          <a:xfrm>
            <a:off x="6095999" y="612037"/>
            <a:ext cx="5897100" cy="884100"/>
          </a:xfrm>
          <a:prstGeom prst="rect">
            <a:avLst/>
          </a:prstGeom>
          <a:noFill/>
          <a:ln>
            <a:noFill/>
          </a:ln>
        </p:spPr>
        <p:txBody>
          <a:bodyPr spcFirstLastPara="1" wrap="square" lIns="91425" tIns="45700" rIns="91425" bIns="45700" anchor="t" anchorCtr="0">
            <a:noAutofit/>
          </a:bodyPr>
          <a:lstStyle>
            <a:lvl1pPr lvl="0" algn="l" rtl="0">
              <a:lnSpc>
                <a:spcPct val="150000"/>
              </a:lnSpc>
              <a:spcBef>
                <a:spcPts val="1000"/>
              </a:spcBef>
              <a:spcAft>
                <a:spcPts val="0"/>
              </a:spcAft>
              <a:buClr>
                <a:schemeClr val="dk1"/>
              </a:buClr>
              <a:buSzPts val="3200"/>
              <a:buFont typeface="Calibri"/>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7" name="Google Shape;77;p28"/>
          <p:cNvSpPr/>
          <p:nvPr/>
        </p:nvSpPr>
        <p:spPr>
          <a:xfrm>
            <a:off x="6107044" y="6303963"/>
            <a:ext cx="3015000" cy="554100"/>
          </a:xfrm>
          <a:prstGeom prst="rect">
            <a:avLst/>
          </a:prstGeom>
          <a:gradFill>
            <a:gsLst>
              <a:gs pos="0">
                <a:schemeClr val="accent5"/>
              </a:gs>
              <a:gs pos="50000">
                <a:schemeClr val="accent1"/>
              </a:gs>
              <a:gs pos="100000">
                <a:srgbClr val="E8995B"/>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594519" y="365125"/>
            <a:ext cx="11003100" cy="823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594519" y="1365813"/>
            <a:ext cx="10989900" cy="4811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5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8"/>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594519" y="365125"/>
            <a:ext cx="11003100" cy="823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17"/>
          <p:cNvSpPr txBox="1">
            <a:spLocks noGrp="1"/>
          </p:cNvSpPr>
          <p:nvPr>
            <p:ph type="body" idx="1"/>
          </p:nvPr>
        </p:nvSpPr>
        <p:spPr>
          <a:xfrm>
            <a:off x="594519" y="1365813"/>
            <a:ext cx="10989900" cy="4811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7"/>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 descr="abstract image"/>
          <p:cNvPicPr preferRelativeResize="0">
            <a:picLocks noGrp="1"/>
          </p:cNvPicPr>
          <p:nvPr>
            <p:ph type="pic" idx="2"/>
          </p:nvPr>
        </p:nvPicPr>
        <p:blipFill rotWithShape="1">
          <a:blip r:embed="rId3">
            <a:alphaModFix amt="52000"/>
          </a:blip>
          <a:srcRect/>
          <a:stretch/>
        </p:blipFill>
        <p:spPr>
          <a:xfrm>
            <a:off x="0" y="0"/>
            <a:ext cx="12192000" cy="6858000"/>
          </a:xfrm>
          <a:prstGeom prst="rect">
            <a:avLst/>
          </a:prstGeom>
          <a:noFill/>
          <a:ln>
            <a:noFill/>
          </a:ln>
        </p:spPr>
      </p:pic>
      <p:sp>
        <p:nvSpPr>
          <p:cNvPr id="122" name="Google Shape;122;p1"/>
          <p:cNvSpPr txBox="1">
            <a:spLocks noGrp="1"/>
          </p:cNvSpPr>
          <p:nvPr>
            <p:ph type="title"/>
          </p:nvPr>
        </p:nvSpPr>
        <p:spPr>
          <a:xfrm>
            <a:off x="350836" y="2445633"/>
            <a:ext cx="11490325" cy="823913"/>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4000"/>
              <a:buFont typeface="Calibri"/>
              <a:buNone/>
            </a:pPr>
            <a:r>
              <a:rPr lang="en-US" sz="5000" b="1"/>
              <a:t>CIS 509 – FINAL PROJECT</a:t>
            </a:r>
            <a:endParaRPr sz="5000" b="1"/>
          </a:p>
        </p:txBody>
      </p:sp>
      <p:sp>
        <p:nvSpPr>
          <p:cNvPr id="123" name="Google Shape;123;p1"/>
          <p:cNvSpPr txBox="1">
            <a:spLocks noGrp="1"/>
          </p:cNvSpPr>
          <p:nvPr>
            <p:ph type="body" idx="3"/>
          </p:nvPr>
        </p:nvSpPr>
        <p:spPr>
          <a:xfrm>
            <a:off x="4038600" y="3608511"/>
            <a:ext cx="4114800" cy="11067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1800"/>
              <a:buNone/>
            </a:pPr>
            <a:r>
              <a:rPr lang="en-US" sz="2100" b="1"/>
              <a:t>UNSTRUCTURED DATA ANALYTICS</a:t>
            </a:r>
            <a:endParaRPr sz="2100" b="1"/>
          </a:p>
          <a:p>
            <a:pPr marL="0" lvl="0" indent="0" algn="ctr" rtl="0">
              <a:lnSpc>
                <a:spcPct val="150000"/>
              </a:lnSpc>
              <a:spcBef>
                <a:spcPts val="1000"/>
              </a:spcBef>
              <a:spcAft>
                <a:spcPts val="0"/>
              </a:spcAft>
              <a:buClr>
                <a:schemeClr val="lt1"/>
              </a:buClr>
              <a:buSzPts val="1800"/>
              <a:buNone/>
            </a:pPr>
            <a:r>
              <a:rPr lang="en-US" sz="2100" b="1"/>
              <a:t>(USING YELP DATASET)</a:t>
            </a:r>
            <a:endParaRPr sz="2100" b="1"/>
          </a:p>
        </p:txBody>
      </p:sp>
      <p:sp>
        <p:nvSpPr>
          <p:cNvPr id="124" name="Google Shape;124;p1"/>
          <p:cNvSpPr txBox="1">
            <a:spLocks noGrp="1"/>
          </p:cNvSpPr>
          <p:nvPr>
            <p:ph type="body" idx="1"/>
          </p:nvPr>
        </p:nvSpPr>
        <p:spPr>
          <a:xfrm>
            <a:off x="3512343" y="5922140"/>
            <a:ext cx="5167313" cy="51879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t>TEAM 441 – GROUP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bd6a8e7b14_0_18"/>
          <p:cNvSpPr txBox="1">
            <a:spLocks noGrp="1"/>
          </p:cNvSpPr>
          <p:nvPr>
            <p:ph type="title"/>
          </p:nvPr>
        </p:nvSpPr>
        <p:spPr>
          <a:xfrm>
            <a:off x="4038600" y="4607137"/>
            <a:ext cx="4114800" cy="421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42" name="Google Shape;242;g2bd6a8e7b14_0_18"/>
          <p:cNvSpPr txBox="1">
            <a:spLocks noGrp="1"/>
          </p:cNvSpPr>
          <p:nvPr>
            <p:ph type="body" idx="1"/>
          </p:nvPr>
        </p:nvSpPr>
        <p:spPr>
          <a:xfrm>
            <a:off x="1478756" y="1569719"/>
            <a:ext cx="9234600" cy="2651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
        <p:nvSpPr>
          <p:cNvPr id="243" name="Google Shape;243;g2bd6a8e7b14_0_18"/>
          <p:cNvSpPr>
            <a:spLocks noGrp="1"/>
          </p:cNvSpPr>
          <p:nvPr>
            <p:ph type="pic" idx="2"/>
          </p:nvPr>
        </p:nvSpPr>
        <p:spPr>
          <a:xfrm>
            <a:off x="0" y="0"/>
            <a:ext cx="12192000" cy="6858000"/>
          </a:xfrm>
          <a:prstGeom prst="rect">
            <a:avLst/>
          </a:prstGeom>
        </p:spPr>
        <p:txBody>
          <a:bodyPr/>
          <a:lstStyle/>
          <a:p>
            <a:endParaRPr lang="en-US"/>
          </a:p>
        </p:txBody>
      </p:sp>
      <p:pic>
        <p:nvPicPr>
          <p:cNvPr id="244" name="Google Shape;244;g2bd6a8e7b14_0_18"/>
          <p:cNvPicPr preferRelativeResize="0"/>
          <p:nvPr/>
        </p:nvPicPr>
        <p:blipFill>
          <a:blip r:embed="rId3">
            <a:alphaModFix/>
          </a:blip>
          <a:stretch>
            <a:fillRect/>
          </a:stretch>
        </p:blipFill>
        <p:spPr>
          <a:xfrm>
            <a:off x="1514600" y="844900"/>
            <a:ext cx="9234601" cy="5844311"/>
          </a:xfrm>
          <a:prstGeom prst="rect">
            <a:avLst/>
          </a:prstGeom>
          <a:noFill/>
          <a:ln>
            <a:noFill/>
          </a:ln>
        </p:spPr>
      </p:pic>
      <p:sp>
        <p:nvSpPr>
          <p:cNvPr id="245" name="Google Shape;245;g2bd6a8e7b14_0_18"/>
          <p:cNvSpPr txBox="1"/>
          <p:nvPr/>
        </p:nvSpPr>
        <p:spPr>
          <a:xfrm>
            <a:off x="197512" y="170675"/>
            <a:ext cx="11894515"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chemeClr val="bg1"/>
                </a:solidFill>
                <a:latin typeface="Calibri"/>
                <a:ea typeface="Calibri"/>
                <a:cs typeface="Calibri"/>
                <a:sym typeface="Calibri"/>
              </a:rPr>
              <a:t>BUSINESS OVERVIEW OF GOLETA_CITY WITH RESPECT TO STAR RATINGS FROM REVIEWS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pic>
        <p:nvPicPr>
          <p:cNvPr id="251" name="Google Shape;251;p4"/>
          <p:cNvPicPr preferRelativeResize="0"/>
          <p:nvPr/>
        </p:nvPicPr>
        <p:blipFill rotWithShape="1">
          <a:blip r:embed="rId3">
            <a:alphaModFix/>
          </a:blip>
          <a:srcRect t="48893"/>
          <a:stretch/>
        </p:blipFill>
        <p:spPr>
          <a:xfrm>
            <a:off x="7635800" y="1159650"/>
            <a:ext cx="3246250" cy="1461450"/>
          </a:xfrm>
          <a:prstGeom prst="rect">
            <a:avLst/>
          </a:prstGeom>
          <a:noFill/>
          <a:ln>
            <a:noFill/>
          </a:ln>
        </p:spPr>
      </p:pic>
      <p:pic>
        <p:nvPicPr>
          <p:cNvPr id="252" name="Google Shape;252;p4"/>
          <p:cNvPicPr preferRelativeResize="0"/>
          <p:nvPr/>
        </p:nvPicPr>
        <p:blipFill>
          <a:blip r:embed="rId4">
            <a:alphaModFix/>
          </a:blip>
          <a:stretch>
            <a:fillRect/>
          </a:stretch>
        </p:blipFill>
        <p:spPr>
          <a:xfrm>
            <a:off x="304800" y="831453"/>
            <a:ext cx="7271774" cy="3632800"/>
          </a:xfrm>
          <a:prstGeom prst="rect">
            <a:avLst/>
          </a:prstGeom>
          <a:noFill/>
          <a:ln>
            <a:noFill/>
          </a:ln>
        </p:spPr>
      </p:pic>
      <p:pic>
        <p:nvPicPr>
          <p:cNvPr id="253" name="Google Shape;253;p4"/>
          <p:cNvPicPr preferRelativeResize="0"/>
          <p:nvPr/>
        </p:nvPicPr>
        <p:blipFill>
          <a:blip r:embed="rId5">
            <a:alphaModFix/>
          </a:blip>
          <a:stretch>
            <a:fillRect/>
          </a:stretch>
        </p:blipFill>
        <p:spPr>
          <a:xfrm>
            <a:off x="5657575" y="3630250"/>
            <a:ext cx="6466025" cy="3203175"/>
          </a:xfrm>
          <a:prstGeom prst="rect">
            <a:avLst/>
          </a:prstGeom>
          <a:noFill/>
          <a:ln>
            <a:noFill/>
          </a:ln>
        </p:spPr>
      </p:pic>
      <p:sp>
        <p:nvSpPr>
          <p:cNvPr id="254" name="Google Shape;254;p4"/>
          <p:cNvSpPr txBox="1">
            <a:spLocks noGrp="1"/>
          </p:cNvSpPr>
          <p:nvPr>
            <p:ph type="title"/>
          </p:nvPr>
        </p:nvSpPr>
        <p:spPr>
          <a:xfrm>
            <a:off x="0" y="0"/>
            <a:ext cx="12192000" cy="6783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solidFill>
                  <a:schemeClr val="lt1"/>
                </a:solidFill>
              </a:rPr>
              <a:t>CA - Goleta - Mexican SELECTION</a:t>
            </a:r>
            <a:endParaRPr sz="4000"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bc612b2df3_0_67"/>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60" name="Google Shape;260;g2bc612b2df3_0_67"/>
          <p:cNvPicPr preferRelativeResize="0"/>
          <p:nvPr/>
        </p:nvPicPr>
        <p:blipFill rotWithShape="1">
          <a:blip r:embed="rId3">
            <a:alphaModFix/>
          </a:blip>
          <a:srcRect b="12372"/>
          <a:stretch/>
        </p:blipFill>
        <p:spPr>
          <a:xfrm>
            <a:off x="6708775" y="1045563"/>
            <a:ext cx="4498651" cy="2204774"/>
          </a:xfrm>
          <a:prstGeom prst="rect">
            <a:avLst/>
          </a:prstGeom>
          <a:noFill/>
          <a:ln>
            <a:noFill/>
          </a:ln>
        </p:spPr>
      </p:pic>
      <p:pic>
        <p:nvPicPr>
          <p:cNvPr id="261" name="Google Shape;261;g2bc612b2df3_0_67"/>
          <p:cNvPicPr preferRelativeResize="0"/>
          <p:nvPr/>
        </p:nvPicPr>
        <p:blipFill>
          <a:blip r:embed="rId4">
            <a:alphaModFix/>
          </a:blip>
          <a:stretch>
            <a:fillRect/>
          </a:stretch>
        </p:blipFill>
        <p:spPr>
          <a:xfrm>
            <a:off x="801412" y="3488388"/>
            <a:ext cx="4937674" cy="3170100"/>
          </a:xfrm>
          <a:prstGeom prst="rect">
            <a:avLst/>
          </a:prstGeom>
          <a:noFill/>
          <a:ln>
            <a:noFill/>
          </a:ln>
        </p:spPr>
      </p:pic>
      <p:pic>
        <p:nvPicPr>
          <p:cNvPr id="262" name="Google Shape;262;g2bc612b2df3_0_67"/>
          <p:cNvPicPr preferRelativeResize="0"/>
          <p:nvPr/>
        </p:nvPicPr>
        <p:blipFill>
          <a:blip r:embed="rId5">
            <a:alphaModFix/>
          </a:blip>
          <a:stretch>
            <a:fillRect/>
          </a:stretch>
        </p:blipFill>
        <p:spPr>
          <a:xfrm>
            <a:off x="742525" y="847600"/>
            <a:ext cx="4498650" cy="2600696"/>
          </a:xfrm>
          <a:prstGeom prst="rect">
            <a:avLst/>
          </a:prstGeom>
          <a:noFill/>
          <a:ln>
            <a:noFill/>
          </a:ln>
        </p:spPr>
      </p:pic>
      <p:sp>
        <p:nvSpPr>
          <p:cNvPr id="263" name="Google Shape;263;g2bc612b2df3_0_67"/>
          <p:cNvSpPr/>
          <p:nvPr/>
        </p:nvSpPr>
        <p:spPr>
          <a:xfrm>
            <a:off x="5415775" y="1882800"/>
            <a:ext cx="1118400" cy="36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4" name="Google Shape;264;g2bc612b2df3_0_67"/>
          <p:cNvSpPr/>
          <p:nvPr/>
        </p:nvSpPr>
        <p:spPr>
          <a:xfrm rot="-5400000" flipH="1">
            <a:off x="5535900" y="4048500"/>
            <a:ext cx="1911000" cy="790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5" name="Google Shape;265;g2bc612b2df3_0_67"/>
          <p:cNvSpPr txBox="1">
            <a:spLocks noGrp="1"/>
          </p:cNvSpPr>
          <p:nvPr>
            <p:ph type="body" idx="1"/>
          </p:nvPr>
        </p:nvSpPr>
        <p:spPr>
          <a:xfrm>
            <a:off x="0" y="0"/>
            <a:ext cx="12192000" cy="6423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1371600" lvl="0" indent="457200" algn="l" rtl="0">
              <a:spcBef>
                <a:spcPts val="0"/>
              </a:spcBef>
              <a:spcAft>
                <a:spcPts val="0"/>
              </a:spcAft>
              <a:buClr>
                <a:schemeClr val="lt1"/>
              </a:buClr>
              <a:buSzPts val="2000"/>
              <a:buNone/>
            </a:pPr>
            <a:r>
              <a:rPr lang="en-US" sz="2800" b="1">
                <a:solidFill>
                  <a:schemeClr val="lt1"/>
                </a:solidFill>
              </a:rPr>
              <a:t>                              </a:t>
            </a:r>
            <a:r>
              <a:rPr lang="en-US" sz="3300" b="1">
                <a:solidFill>
                  <a:schemeClr val="lt1"/>
                </a:solidFill>
              </a:rPr>
              <a:t>SENTIMENT ANALYSIS</a:t>
            </a:r>
            <a:endParaRPr sz="3300" b="1">
              <a:solidFill>
                <a:schemeClr val="lt1"/>
              </a:solidFill>
            </a:endParaRPr>
          </a:p>
        </p:txBody>
      </p:sp>
      <p:sp>
        <p:nvSpPr>
          <p:cNvPr id="266" name="Google Shape;266;g2bc612b2df3_0_67"/>
          <p:cNvSpPr txBox="1"/>
          <p:nvPr/>
        </p:nvSpPr>
        <p:spPr>
          <a:xfrm>
            <a:off x="7588300" y="3488400"/>
            <a:ext cx="4498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latin typeface="Calibri"/>
                <a:ea typeface="Calibri"/>
                <a:cs typeface="Calibri"/>
                <a:sym typeface="Calibri"/>
              </a:rPr>
              <a:t>-TextBlob</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US" sz="1600">
                <a:solidFill>
                  <a:schemeClr val="dk1"/>
                </a:solidFill>
                <a:latin typeface="Calibri"/>
                <a:ea typeface="Calibri"/>
                <a:cs typeface="Calibri"/>
                <a:sym typeface="Calibri"/>
              </a:rPr>
              <a:t>- Vader </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US" sz="1600">
                <a:solidFill>
                  <a:schemeClr val="dk1"/>
                </a:solidFill>
                <a:latin typeface="Calibri"/>
                <a:ea typeface="Calibri"/>
                <a:cs typeface="Calibri"/>
                <a:sym typeface="Calibri"/>
              </a:rPr>
              <a:t>(</a:t>
            </a:r>
            <a:r>
              <a:rPr lang="en-US" sz="1500">
                <a:solidFill>
                  <a:srgbClr val="242424"/>
                </a:solidFill>
                <a:highlight>
                  <a:srgbClr val="FFFFFF"/>
                </a:highlight>
                <a:latin typeface="Georgia"/>
                <a:ea typeface="Georgia"/>
                <a:cs typeface="Georgia"/>
                <a:sym typeface="Georgia"/>
              </a:rPr>
              <a:t>lexicon and rule-based sentiment analysis)</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bd0e9a0910_0_37"/>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pic>
        <p:nvPicPr>
          <p:cNvPr id="273" name="Google Shape;273;g2bd0e9a0910_0_37"/>
          <p:cNvPicPr preferRelativeResize="0"/>
          <p:nvPr/>
        </p:nvPicPr>
        <p:blipFill>
          <a:blip r:embed="rId3">
            <a:alphaModFix/>
          </a:blip>
          <a:stretch>
            <a:fillRect/>
          </a:stretch>
        </p:blipFill>
        <p:spPr>
          <a:xfrm>
            <a:off x="215600" y="744675"/>
            <a:ext cx="7300925" cy="5928786"/>
          </a:xfrm>
          <a:prstGeom prst="rect">
            <a:avLst/>
          </a:prstGeom>
          <a:noFill/>
          <a:ln>
            <a:noFill/>
          </a:ln>
        </p:spPr>
      </p:pic>
      <p:pic>
        <p:nvPicPr>
          <p:cNvPr id="274" name="Google Shape;274;g2bd0e9a0910_0_37"/>
          <p:cNvPicPr preferRelativeResize="0"/>
          <p:nvPr/>
        </p:nvPicPr>
        <p:blipFill>
          <a:blip r:embed="rId4">
            <a:alphaModFix/>
          </a:blip>
          <a:stretch>
            <a:fillRect/>
          </a:stretch>
        </p:blipFill>
        <p:spPr>
          <a:xfrm>
            <a:off x="8104450" y="184563"/>
            <a:ext cx="3530325" cy="3202100"/>
          </a:xfrm>
          <a:prstGeom prst="rect">
            <a:avLst/>
          </a:prstGeom>
          <a:noFill/>
          <a:ln>
            <a:noFill/>
          </a:ln>
        </p:spPr>
      </p:pic>
      <p:pic>
        <p:nvPicPr>
          <p:cNvPr id="275" name="Google Shape;275;g2bd0e9a0910_0_37"/>
          <p:cNvPicPr preferRelativeResize="0"/>
          <p:nvPr/>
        </p:nvPicPr>
        <p:blipFill>
          <a:blip r:embed="rId5">
            <a:alphaModFix/>
          </a:blip>
          <a:stretch>
            <a:fillRect/>
          </a:stretch>
        </p:blipFill>
        <p:spPr>
          <a:xfrm>
            <a:off x="7872400" y="3284188"/>
            <a:ext cx="3762375" cy="338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bd0e9a0910_0_66"/>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pic>
        <p:nvPicPr>
          <p:cNvPr id="282" name="Google Shape;282;g2bd0e9a0910_0_66"/>
          <p:cNvPicPr preferRelativeResize="0"/>
          <p:nvPr/>
        </p:nvPicPr>
        <p:blipFill>
          <a:blip r:embed="rId3">
            <a:alphaModFix/>
          </a:blip>
          <a:stretch>
            <a:fillRect/>
          </a:stretch>
        </p:blipFill>
        <p:spPr>
          <a:xfrm>
            <a:off x="7480204" y="1609350"/>
            <a:ext cx="4307872" cy="3639299"/>
          </a:xfrm>
          <a:prstGeom prst="rect">
            <a:avLst/>
          </a:prstGeom>
          <a:noFill/>
          <a:ln>
            <a:noFill/>
          </a:ln>
        </p:spPr>
      </p:pic>
      <p:pic>
        <p:nvPicPr>
          <p:cNvPr id="283" name="Google Shape;283;g2bd0e9a0910_0_66"/>
          <p:cNvPicPr preferRelativeResize="0"/>
          <p:nvPr/>
        </p:nvPicPr>
        <p:blipFill>
          <a:blip r:embed="rId4">
            <a:alphaModFix/>
          </a:blip>
          <a:stretch>
            <a:fillRect/>
          </a:stretch>
        </p:blipFill>
        <p:spPr>
          <a:xfrm>
            <a:off x="342900" y="1937275"/>
            <a:ext cx="6743901" cy="334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bd0e9a0910_0_3"/>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pic>
        <p:nvPicPr>
          <p:cNvPr id="290" name="Google Shape;290;g2bd0e9a0910_0_3"/>
          <p:cNvPicPr preferRelativeResize="0"/>
          <p:nvPr/>
        </p:nvPicPr>
        <p:blipFill>
          <a:blip r:embed="rId3">
            <a:alphaModFix/>
          </a:blip>
          <a:stretch>
            <a:fillRect/>
          </a:stretch>
        </p:blipFill>
        <p:spPr>
          <a:xfrm>
            <a:off x="8379600" y="960050"/>
            <a:ext cx="3613675" cy="2795876"/>
          </a:xfrm>
          <a:prstGeom prst="rect">
            <a:avLst/>
          </a:prstGeom>
          <a:noFill/>
          <a:ln>
            <a:noFill/>
          </a:ln>
        </p:spPr>
      </p:pic>
      <p:pic>
        <p:nvPicPr>
          <p:cNvPr id="291" name="Google Shape;291;g2bd0e9a0910_0_3"/>
          <p:cNvPicPr preferRelativeResize="0"/>
          <p:nvPr/>
        </p:nvPicPr>
        <p:blipFill>
          <a:blip r:embed="rId4">
            <a:alphaModFix/>
          </a:blip>
          <a:stretch>
            <a:fillRect/>
          </a:stretch>
        </p:blipFill>
        <p:spPr>
          <a:xfrm>
            <a:off x="8446000" y="3813425"/>
            <a:ext cx="3547275" cy="2732926"/>
          </a:xfrm>
          <a:prstGeom prst="rect">
            <a:avLst/>
          </a:prstGeom>
          <a:noFill/>
          <a:ln>
            <a:noFill/>
          </a:ln>
        </p:spPr>
      </p:pic>
      <p:sp>
        <p:nvSpPr>
          <p:cNvPr id="292" name="Google Shape;292;g2bd0e9a0910_0_3"/>
          <p:cNvSpPr txBox="1">
            <a:spLocks noGrp="1"/>
          </p:cNvSpPr>
          <p:nvPr>
            <p:ph type="body" idx="1"/>
          </p:nvPr>
        </p:nvSpPr>
        <p:spPr>
          <a:xfrm>
            <a:off x="0" y="0"/>
            <a:ext cx="12192000" cy="7656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1371600" lvl="0" indent="457200" algn="l" rtl="0">
              <a:spcBef>
                <a:spcPts val="0"/>
              </a:spcBef>
              <a:spcAft>
                <a:spcPts val="0"/>
              </a:spcAft>
              <a:buClr>
                <a:schemeClr val="lt1"/>
              </a:buClr>
              <a:buSzPts val="2000"/>
              <a:buNone/>
            </a:pPr>
            <a:r>
              <a:rPr lang="en-US" sz="2800" b="1"/>
              <a:t>                                </a:t>
            </a:r>
            <a:r>
              <a:rPr lang="en-US" sz="3300" b="1"/>
              <a:t> TOPIC MODELING</a:t>
            </a:r>
            <a:endParaRPr sz="3300" b="1">
              <a:solidFill>
                <a:schemeClr val="lt1"/>
              </a:solidFill>
            </a:endParaRPr>
          </a:p>
        </p:txBody>
      </p:sp>
      <p:pic>
        <p:nvPicPr>
          <p:cNvPr id="293" name="Google Shape;293;g2bd0e9a0910_0_3"/>
          <p:cNvPicPr preferRelativeResize="0"/>
          <p:nvPr/>
        </p:nvPicPr>
        <p:blipFill>
          <a:blip r:embed="rId5">
            <a:alphaModFix/>
          </a:blip>
          <a:stretch>
            <a:fillRect/>
          </a:stretch>
        </p:blipFill>
        <p:spPr>
          <a:xfrm>
            <a:off x="646463" y="5846150"/>
            <a:ext cx="7400251" cy="622150"/>
          </a:xfrm>
          <a:prstGeom prst="rect">
            <a:avLst/>
          </a:prstGeom>
          <a:noFill/>
          <a:ln>
            <a:noFill/>
          </a:ln>
        </p:spPr>
      </p:pic>
      <p:pic>
        <p:nvPicPr>
          <p:cNvPr id="294" name="Google Shape;294;g2bd0e9a0910_0_3"/>
          <p:cNvPicPr preferRelativeResize="0"/>
          <p:nvPr/>
        </p:nvPicPr>
        <p:blipFill>
          <a:blip r:embed="rId6">
            <a:alphaModFix/>
          </a:blip>
          <a:stretch>
            <a:fillRect/>
          </a:stretch>
        </p:blipFill>
        <p:spPr>
          <a:xfrm>
            <a:off x="322125" y="1082799"/>
            <a:ext cx="5502125" cy="2154875"/>
          </a:xfrm>
          <a:prstGeom prst="rect">
            <a:avLst/>
          </a:prstGeom>
          <a:noFill/>
          <a:ln>
            <a:noFill/>
          </a:ln>
        </p:spPr>
      </p:pic>
      <p:pic>
        <p:nvPicPr>
          <p:cNvPr id="295" name="Google Shape;295;g2bd0e9a0910_0_3"/>
          <p:cNvPicPr preferRelativeResize="0"/>
          <p:nvPr/>
        </p:nvPicPr>
        <p:blipFill>
          <a:blip r:embed="rId7">
            <a:alphaModFix/>
          </a:blip>
          <a:stretch>
            <a:fillRect/>
          </a:stretch>
        </p:blipFill>
        <p:spPr>
          <a:xfrm>
            <a:off x="1744625" y="1937324"/>
            <a:ext cx="6388552" cy="3824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bd6a8e7b14_0_0"/>
          <p:cNvSpPr txBox="1">
            <a:spLocks noGrp="1"/>
          </p:cNvSpPr>
          <p:nvPr>
            <p:ph type="title"/>
          </p:nvPr>
        </p:nvSpPr>
        <p:spPr>
          <a:xfrm>
            <a:off x="0" y="0"/>
            <a:ext cx="12192000" cy="9267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3000" b="1">
                <a:solidFill>
                  <a:schemeClr val="lt1"/>
                </a:solidFill>
              </a:rPr>
              <a:t>RECOMMENDATION SYSTEM</a:t>
            </a:r>
            <a:endParaRPr sz="3000" b="1">
              <a:solidFill>
                <a:schemeClr val="lt1"/>
              </a:solidFill>
            </a:endParaRPr>
          </a:p>
        </p:txBody>
      </p:sp>
      <p:sp>
        <p:nvSpPr>
          <p:cNvPr id="302" name="Google Shape;302;g2bd6a8e7b14_0_0"/>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pic>
        <p:nvPicPr>
          <p:cNvPr id="303" name="Google Shape;303;g2bd6a8e7b14_0_0"/>
          <p:cNvPicPr preferRelativeResize="0"/>
          <p:nvPr/>
        </p:nvPicPr>
        <p:blipFill>
          <a:blip r:embed="rId3">
            <a:alphaModFix/>
          </a:blip>
          <a:stretch>
            <a:fillRect/>
          </a:stretch>
        </p:blipFill>
        <p:spPr>
          <a:xfrm>
            <a:off x="260500" y="1547175"/>
            <a:ext cx="3934249" cy="365865"/>
          </a:xfrm>
          <a:prstGeom prst="rect">
            <a:avLst/>
          </a:prstGeom>
          <a:noFill/>
          <a:ln>
            <a:noFill/>
          </a:ln>
        </p:spPr>
      </p:pic>
      <p:pic>
        <p:nvPicPr>
          <p:cNvPr id="304" name="Google Shape;304;g2bd6a8e7b14_0_0"/>
          <p:cNvPicPr preferRelativeResize="0"/>
          <p:nvPr/>
        </p:nvPicPr>
        <p:blipFill>
          <a:blip r:embed="rId4">
            <a:alphaModFix/>
          </a:blip>
          <a:stretch>
            <a:fillRect/>
          </a:stretch>
        </p:blipFill>
        <p:spPr>
          <a:xfrm>
            <a:off x="261825" y="2175725"/>
            <a:ext cx="3934250" cy="294653"/>
          </a:xfrm>
          <a:prstGeom prst="rect">
            <a:avLst/>
          </a:prstGeom>
          <a:noFill/>
          <a:ln>
            <a:noFill/>
          </a:ln>
        </p:spPr>
      </p:pic>
      <p:pic>
        <p:nvPicPr>
          <p:cNvPr id="305" name="Google Shape;305;g2bd6a8e7b14_0_0"/>
          <p:cNvPicPr preferRelativeResize="0"/>
          <p:nvPr/>
        </p:nvPicPr>
        <p:blipFill>
          <a:blip r:embed="rId5">
            <a:alphaModFix/>
          </a:blip>
          <a:stretch>
            <a:fillRect/>
          </a:stretch>
        </p:blipFill>
        <p:spPr>
          <a:xfrm>
            <a:off x="260500" y="2782000"/>
            <a:ext cx="3934250" cy="3639725"/>
          </a:xfrm>
          <a:prstGeom prst="rect">
            <a:avLst/>
          </a:prstGeom>
          <a:noFill/>
          <a:ln>
            <a:noFill/>
          </a:ln>
        </p:spPr>
      </p:pic>
      <p:sp>
        <p:nvSpPr>
          <p:cNvPr id="306" name="Google Shape;306;g2bd6a8e7b14_0_0"/>
          <p:cNvSpPr txBox="1"/>
          <p:nvPr/>
        </p:nvSpPr>
        <p:spPr>
          <a:xfrm>
            <a:off x="261825" y="1019525"/>
            <a:ext cx="53895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Calibri"/>
                <a:ea typeface="Calibri"/>
                <a:cs typeface="Calibri"/>
                <a:sym typeface="Calibri"/>
              </a:rPr>
              <a:t>PCA _ Dimensionality Reduction is processed</a:t>
            </a:r>
            <a:endParaRPr sz="2100" b="1">
              <a:solidFill>
                <a:schemeClr val="dk1"/>
              </a:solidFill>
              <a:latin typeface="Calibri"/>
              <a:ea typeface="Calibri"/>
              <a:cs typeface="Calibri"/>
              <a:sym typeface="Calibri"/>
            </a:endParaRPr>
          </a:p>
        </p:txBody>
      </p:sp>
      <p:pic>
        <p:nvPicPr>
          <p:cNvPr id="307" name="Google Shape;307;g2bd6a8e7b14_0_0"/>
          <p:cNvPicPr preferRelativeResize="0"/>
          <p:nvPr/>
        </p:nvPicPr>
        <p:blipFill>
          <a:blip r:embed="rId6">
            <a:alphaModFix/>
          </a:blip>
          <a:stretch>
            <a:fillRect/>
          </a:stretch>
        </p:blipFill>
        <p:spPr>
          <a:xfrm>
            <a:off x="4787501" y="1547162"/>
            <a:ext cx="6834450" cy="4576348"/>
          </a:xfrm>
          <a:prstGeom prst="rect">
            <a:avLst/>
          </a:prstGeom>
          <a:noFill/>
          <a:ln>
            <a:noFill/>
          </a:ln>
        </p:spPr>
      </p:pic>
      <p:pic>
        <p:nvPicPr>
          <p:cNvPr id="308" name="Google Shape;308;g2bd6a8e7b14_0_0"/>
          <p:cNvPicPr preferRelativeResize="0"/>
          <p:nvPr/>
        </p:nvPicPr>
        <p:blipFill>
          <a:blip r:embed="rId7">
            <a:alphaModFix/>
          </a:blip>
          <a:stretch>
            <a:fillRect/>
          </a:stretch>
        </p:blipFill>
        <p:spPr>
          <a:xfrm>
            <a:off x="5256477" y="2964626"/>
            <a:ext cx="6693973" cy="3639725"/>
          </a:xfrm>
          <a:prstGeom prst="rect">
            <a:avLst/>
          </a:prstGeom>
          <a:noFill/>
          <a:ln>
            <a:noFill/>
          </a:ln>
        </p:spPr>
      </p:pic>
      <p:sp>
        <p:nvSpPr>
          <p:cNvPr id="309" name="Google Shape;309;g2bd6a8e7b14_0_0"/>
          <p:cNvSpPr txBox="1"/>
          <p:nvPr/>
        </p:nvSpPr>
        <p:spPr>
          <a:xfrm>
            <a:off x="4383375" y="6123500"/>
            <a:ext cx="73596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dk1"/>
                </a:solidFill>
                <a:latin typeface="Calibri"/>
                <a:ea typeface="Calibri"/>
                <a:cs typeface="Calibri"/>
                <a:sym typeface="Calibri"/>
              </a:rPr>
              <a:t>Restaurant recommendations are made with the Top 5 restaurants and overview of the reviews from that restaurant.</a:t>
            </a:r>
            <a:endParaRPr sz="21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d0e9a0910_0_13"/>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
        <p:nvSpPr>
          <p:cNvPr id="316" name="Google Shape;316;g2bd0e9a0910_0_13"/>
          <p:cNvSpPr txBox="1"/>
          <p:nvPr/>
        </p:nvSpPr>
        <p:spPr>
          <a:xfrm>
            <a:off x="2052300" y="1817100"/>
            <a:ext cx="8087400" cy="32238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AutoNum type="arabicPeriod"/>
            </a:pPr>
            <a:r>
              <a:rPr lang="en-US" sz="2600" b="1">
                <a:solidFill>
                  <a:schemeClr val="dk1"/>
                </a:solidFill>
                <a:latin typeface="Calibri"/>
                <a:ea typeface="Calibri"/>
                <a:cs typeface="Calibri"/>
                <a:sym typeface="Calibri"/>
              </a:rPr>
              <a:t>Local food trucks, cafe, and fast food more preferred</a:t>
            </a:r>
            <a:endParaRPr sz="2600" b="1">
              <a:solidFill>
                <a:schemeClr val="dk1"/>
              </a:solidFill>
              <a:latin typeface="Calibri"/>
              <a:ea typeface="Calibri"/>
              <a:cs typeface="Calibri"/>
              <a:sym typeface="Calibri"/>
            </a:endParaRPr>
          </a:p>
          <a:p>
            <a:pPr marL="457200" lvl="0" indent="0" algn="l" rtl="0">
              <a:spcBef>
                <a:spcPts val="0"/>
              </a:spcBef>
              <a:spcAft>
                <a:spcPts val="0"/>
              </a:spcAft>
              <a:buNone/>
            </a:pPr>
            <a:endParaRPr sz="2600" b="1">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AutoNum type="arabicPeriod"/>
            </a:pPr>
            <a:r>
              <a:rPr lang="en-US" sz="2600" b="1">
                <a:solidFill>
                  <a:schemeClr val="dk1"/>
                </a:solidFill>
                <a:latin typeface="Calibri"/>
                <a:ea typeface="Calibri"/>
                <a:cs typeface="Calibri"/>
                <a:sym typeface="Calibri"/>
              </a:rPr>
              <a:t>Mexican restaurants have the largest consumer base, yet high competition</a:t>
            </a:r>
            <a:endParaRPr sz="2600" b="1">
              <a:solidFill>
                <a:schemeClr val="dk1"/>
              </a:solidFill>
              <a:latin typeface="Calibri"/>
              <a:ea typeface="Calibri"/>
              <a:cs typeface="Calibri"/>
              <a:sym typeface="Calibri"/>
            </a:endParaRPr>
          </a:p>
          <a:p>
            <a:pPr marL="457200" lvl="0" indent="0" algn="l" rtl="0">
              <a:spcBef>
                <a:spcPts val="0"/>
              </a:spcBef>
              <a:spcAft>
                <a:spcPts val="0"/>
              </a:spcAft>
              <a:buNone/>
            </a:pPr>
            <a:endParaRPr sz="2600" b="1">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AutoNum type="arabicPeriod"/>
            </a:pPr>
            <a:r>
              <a:rPr lang="en-US" sz="2600" b="1">
                <a:solidFill>
                  <a:schemeClr val="dk1"/>
                </a:solidFill>
                <a:latin typeface="Calibri"/>
                <a:ea typeface="Calibri"/>
                <a:cs typeface="Calibri"/>
                <a:sym typeface="Calibri"/>
              </a:rPr>
              <a:t>Ensure good food quality, authenticity, timely service, and cleanliness</a:t>
            </a:r>
            <a:endParaRPr sz="2600" b="1">
              <a:solidFill>
                <a:schemeClr val="dk1"/>
              </a:solidFill>
              <a:latin typeface="Calibri"/>
              <a:ea typeface="Calibri"/>
              <a:cs typeface="Calibri"/>
              <a:sym typeface="Calibri"/>
            </a:endParaRPr>
          </a:p>
        </p:txBody>
      </p:sp>
      <p:sp>
        <p:nvSpPr>
          <p:cNvPr id="317" name="Google Shape;317;g2bd0e9a0910_0_13"/>
          <p:cNvSpPr txBox="1">
            <a:spLocks noGrp="1"/>
          </p:cNvSpPr>
          <p:nvPr>
            <p:ph type="body" idx="1"/>
          </p:nvPr>
        </p:nvSpPr>
        <p:spPr>
          <a:xfrm>
            <a:off x="0" y="0"/>
            <a:ext cx="12192000" cy="9633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2000"/>
              <a:buNone/>
            </a:pPr>
            <a:r>
              <a:rPr lang="en-US" sz="2800" b="1" dirty="0"/>
              <a:t>RECOMMENDATIONS AND CONCLUSION</a:t>
            </a:r>
            <a:endParaRPr sz="28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
        <p:cNvGrpSpPr/>
        <p:nvPr/>
      </p:nvGrpSpPr>
      <p:grpSpPr>
        <a:xfrm>
          <a:off x="0" y="0"/>
          <a:ext cx="0" cy="0"/>
          <a:chOff x="0" y="0"/>
          <a:chExt cx="0" cy="0"/>
        </a:xfrm>
      </p:grpSpPr>
      <p:pic>
        <p:nvPicPr>
          <p:cNvPr id="322" name="Google Shape;322;p16" descr="abstract image"/>
          <p:cNvPicPr preferRelativeResize="0"/>
          <p:nvPr/>
        </p:nvPicPr>
        <p:blipFill rotWithShape="1">
          <a:blip r:embed="rId3">
            <a:alphaModFix amt="52000"/>
          </a:blip>
          <a:srcRect l="22717" r="45640"/>
          <a:stretch/>
        </p:blipFill>
        <p:spPr>
          <a:xfrm rot="-5400000">
            <a:off x="2667001" y="-2666999"/>
            <a:ext cx="6858000" cy="12192000"/>
          </a:xfrm>
          <a:prstGeom prst="rect">
            <a:avLst/>
          </a:prstGeom>
          <a:noFill/>
          <a:ln>
            <a:noFill/>
          </a:ln>
        </p:spPr>
      </p:pic>
      <p:sp>
        <p:nvSpPr>
          <p:cNvPr id="323" name="Google Shape;323;p16"/>
          <p:cNvSpPr txBox="1">
            <a:spLocks noGrp="1"/>
          </p:cNvSpPr>
          <p:nvPr>
            <p:ph type="title" idx="4294967295"/>
          </p:nvPr>
        </p:nvSpPr>
        <p:spPr>
          <a:xfrm>
            <a:off x="702365" y="2174160"/>
            <a:ext cx="10787400" cy="830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Calibri"/>
              <a:buNone/>
            </a:pPr>
            <a:r>
              <a:rPr lang="en-US" sz="4800"/>
              <a:t>THANK YOU</a:t>
            </a:r>
            <a:endParaRPr sz="4800"/>
          </a:p>
        </p:txBody>
      </p:sp>
      <p:sp>
        <p:nvSpPr>
          <p:cNvPr id="324" name="Google Shape;324;p16"/>
          <p:cNvSpPr txBox="1">
            <a:spLocks noGrp="1"/>
          </p:cNvSpPr>
          <p:nvPr>
            <p:ph type="body" idx="1"/>
          </p:nvPr>
        </p:nvSpPr>
        <p:spPr>
          <a:xfrm>
            <a:off x="3512343" y="3542695"/>
            <a:ext cx="5167200" cy="518700"/>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lt1"/>
              </a:buClr>
              <a:buSzPts val="1800"/>
              <a:buNone/>
            </a:pPr>
            <a:r>
              <a:rPr lang="en-US"/>
              <a:t>TEAM 441 – GROUP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6381275" y="0"/>
            <a:ext cx="2448600" cy="7980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5400"/>
              <a:buFont typeface="Calibri"/>
              <a:buNone/>
            </a:pPr>
            <a:r>
              <a:rPr lang="en-US" sz="4200" b="1"/>
              <a:t>AGENDA</a:t>
            </a:r>
            <a:endParaRPr sz="4200" b="1"/>
          </a:p>
        </p:txBody>
      </p:sp>
      <p:pic>
        <p:nvPicPr>
          <p:cNvPr id="130" name="Google Shape;130;p2" descr="group of people at a conference table"/>
          <p:cNvPicPr preferRelativeResize="0">
            <a:picLocks noGrp="1"/>
          </p:cNvPicPr>
          <p:nvPr>
            <p:ph type="pic" idx="2"/>
          </p:nvPr>
        </p:nvPicPr>
        <p:blipFill rotWithShape="1">
          <a:blip r:embed="rId3">
            <a:alphaModFix/>
          </a:blip>
          <a:srcRect l="20370" r="20368"/>
          <a:stretch/>
        </p:blipFill>
        <p:spPr>
          <a:xfrm>
            <a:off x="0" y="0"/>
            <a:ext cx="6096000" cy="6858000"/>
          </a:xfrm>
          <a:prstGeom prst="parallelogram">
            <a:avLst>
              <a:gd name="adj" fmla="val 25000"/>
            </a:avLst>
          </a:prstGeom>
          <a:noFill/>
          <a:ln>
            <a:noFill/>
          </a:ln>
        </p:spPr>
      </p:pic>
      <p:sp>
        <p:nvSpPr>
          <p:cNvPr id="131" name="Google Shape;131;p2"/>
          <p:cNvSpPr txBox="1">
            <a:spLocks noGrp="1"/>
          </p:cNvSpPr>
          <p:nvPr>
            <p:ph type="body" idx="1"/>
          </p:nvPr>
        </p:nvSpPr>
        <p:spPr>
          <a:xfrm>
            <a:off x="7126800" y="950425"/>
            <a:ext cx="4114800" cy="5711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800"/>
              <a:buNone/>
            </a:pPr>
            <a:r>
              <a:rPr lang="en-US"/>
              <a:t>INTRODUCTION AND BUSINESS CONTEXT</a:t>
            </a:r>
            <a:endParaRPr/>
          </a:p>
          <a:p>
            <a:pPr marL="0" lvl="0" indent="0" algn="l" rtl="0">
              <a:lnSpc>
                <a:spcPct val="150000"/>
              </a:lnSpc>
              <a:spcBef>
                <a:spcPts val="1000"/>
              </a:spcBef>
              <a:spcAft>
                <a:spcPts val="0"/>
              </a:spcAft>
              <a:buClr>
                <a:schemeClr val="dk1"/>
              </a:buClr>
              <a:buSzPts val="1800"/>
              <a:buNone/>
            </a:pPr>
            <a:r>
              <a:rPr lang="en-US"/>
              <a:t>PROJECT GOAL AND SIGNIFICANCE</a:t>
            </a:r>
            <a:endParaRPr/>
          </a:p>
          <a:p>
            <a:pPr marL="0" lvl="0" indent="0" algn="l" rtl="0">
              <a:spcBef>
                <a:spcPts val="1000"/>
              </a:spcBef>
              <a:spcAft>
                <a:spcPts val="0"/>
              </a:spcAft>
              <a:buClr>
                <a:schemeClr val="dk1"/>
              </a:buClr>
              <a:buSzPts val="1800"/>
              <a:buNone/>
            </a:pPr>
            <a:r>
              <a:rPr lang="en-US"/>
              <a:t>DATA SUMMARY</a:t>
            </a:r>
            <a:endParaRPr/>
          </a:p>
          <a:p>
            <a:pPr marL="0" lvl="0" indent="0" algn="l" rtl="0">
              <a:lnSpc>
                <a:spcPct val="150000"/>
              </a:lnSpc>
              <a:spcBef>
                <a:spcPts val="1000"/>
              </a:spcBef>
              <a:spcAft>
                <a:spcPts val="0"/>
              </a:spcAft>
              <a:buClr>
                <a:schemeClr val="dk1"/>
              </a:buClr>
              <a:buSzPts val="1800"/>
              <a:buNone/>
            </a:pPr>
            <a:r>
              <a:rPr lang="en-US"/>
              <a:t>DATASET SELECTION</a:t>
            </a:r>
            <a:endParaRPr/>
          </a:p>
          <a:p>
            <a:pPr marL="0" lvl="0" indent="0" algn="l" rtl="0">
              <a:lnSpc>
                <a:spcPct val="150000"/>
              </a:lnSpc>
              <a:spcBef>
                <a:spcPts val="1000"/>
              </a:spcBef>
              <a:spcAft>
                <a:spcPts val="0"/>
              </a:spcAft>
              <a:buClr>
                <a:schemeClr val="dk1"/>
              </a:buClr>
              <a:buSzPts val="1800"/>
              <a:buNone/>
            </a:pPr>
            <a:r>
              <a:rPr lang="en-US"/>
              <a:t>SOLUTION APPROACH</a:t>
            </a:r>
            <a:endParaRPr/>
          </a:p>
          <a:p>
            <a:pPr marL="0" lvl="0" indent="0" algn="l" rtl="0">
              <a:spcBef>
                <a:spcPts val="1000"/>
              </a:spcBef>
              <a:spcAft>
                <a:spcPts val="0"/>
              </a:spcAft>
              <a:buClr>
                <a:schemeClr val="dk1"/>
              </a:buClr>
              <a:buSzPts val="1800"/>
              <a:buNone/>
            </a:pPr>
            <a:r>
              <a:rPr lang="en-US"/>
              <a:t>EXPLORATORY DATA ANALYSIS</a:t>
            </a:r>
            <a:endParaRPr/>
          </a:p>
          <a:p>
            <a:pPr marL="0" lvl="0" indent="0" algn="l" rtl="0">
              <a:lnSpc>
                <a:spcPct val="150000"/>
              </a:lnSpc>
              <a:spcBef>
                <a:spcPts val="1000"/>
              </a:spcBef>
              <a:spcAft>
                <a:spcPts val="0"/>
              </a:spcAft>
              <a:buClr>
                <a:schemeClr val="dk1"/>
              </a:buClr>
              <a:buSzPts val="1800"/>
              <a:buNone/>
            </a:pPr>
            <a:r>
              <a:rPr lang="en-US"/>
              <a:t>SENTIMENT ANALYSIS</a:t>
            </a:r>
            <a:endParaRPr/>
          </a:p>
          <a:p>
            <a:pPr marL="0" lvl="0" indent="0" algn="l" rtl="0">
              <a:lnSpc>
                <a:spcPct val="150000"/>
              </a:lnSpc>
              <a:spcBef>
                <a:spcPts val="1000"/>
              </a:spcBef>
              <a:spcAft>
                <a:spcPts val="0"/>
              </a:spcAft>
              <a:buClr>
                <a:schemeClr val="dk1"/>
              </a:buClr>
              <a:buSzPts val="1800"/>
              <a:buNone/>
            </a:pPr>
            <a:r>
              <a:rPr lang="en-US"/>
              <a:t>TOPIC MODELING</a:t>
            </a:r>
            <a:endParaRPr/>
          </a:p>
          <a:p>
            <a:pPr marL="0" lvl="0" indent="0" algn="l" rtl="0">
              <a:lnSpc>
                <a:spcPct val="150000"/>
              </a:lnSpc>
              <a:spcBef>
                <a:spcPts val="1000"/>
              </a:spcBef>
              <a:spcAft>
                <a:spcPts val="0"/>
              </a:spcAft>
              <a:buClr>
                <a:schemeClr val="dk1"/>
              </a:buClr>
              <a:buSzPts val="1800"/>
              <a:buNone/>
            </a:pPr>
            <a:r>
              <a:rPr lang="en-US"/>
              <a:t>RECOMMENDATIONS &amp; CONCLUSION</a:t>
            </a:r>
            <a:endParaRPr/>
          </a:p>
          <a:p>
            <a:pPr marL="0" lvl="0" indent="0" algn="l" rtl="0">
              <a:lnSpc>
                <a:spcPct val="150000"/>
              </a:lnSpc>
              <a:spcBef>
                <a:spcPts val="1000"/>
              </a:spcBef>
              <a:spcAft>
                <a:spcPts val="0"/>
              </a:spcAft>
              <a:buClr>
                <a:schemeClr val="dk1"/>
              </a:buClr>
              <a:buSzPts val="1800"/>
              <a:buNone/>
            </a:pPr>
            <a:r>
              <a:rPr lang="en-US"/>
              <a:t>RECOMMENDATION SYSTEM</a:t>
            </a:r>
            <a:endParaRPr/>
          </a:p>
        </p:txBody>
      </p:sp>
      <p:sp>
        <p:nvSpPr>
          <p:cNvPr id="132" name="Google Shape;132;p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 descr="table with various people working on their laptops"/>
          <p:cNvPicPr preferRelativeResize="0">
            <a:picLocks noGrp="1"/>
          </p:cNvPicPr>
          <p:nvPr>
            <p:ph type="pic" idx="2"/>
          </p:nvPr>
        </p:nvPicPr>
        <p:blipFill rotWithShape="1">
          <a:blip r:embed="rId3">
            <a:alphaModFix/>
          </a:blip>
          <a:srcRect l="23617" r="23615"/>
          <a:stretch/>
        </p:blipFill>
        <p:spPr>
          <a:xfrm>
            <a:off x="0" y="0"/>
            <a:ext cx="4845551" cy="6846926"/>
          </a:xfrm>
          <a:prstGeom prst="rect">
            <a:avLst/>
          </a:prstGeom>
          <a:noFill/>
          <a:ln>
            <a:noFill/>
          </a:ln>
        </p:spPr>
      </p:pic>
      <p:sp>
        <p:nvSpPr>
          <p:cNvPr id="139" name="Google Shape;139;p3"/>
          <p:cNvSpPr txBox="1">
            <a:spLocks noGrp="1"/>
          </p:cNvSpPr>
          <p:nvPr>
            <p:ph type="body" idx="1"/>
          </p:nvPr>
        </p:nvSpPr>
        <p:spPr>
          <a:xfrm>
            <a:off x="4845550" y="0"/>
            <a:ext cx="7346400" cy="7710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None/>
            </a:pPr>
            <a:r>
              <a:rPr lang="en-US" sz="3200" b="1"/>
              <a:t>INTRODUCTION AND BUSINESS CONTEXT</a:t>
            </a:r>
            <a:endParaRPr sz="3200" b="1"/>
          </a:p>
        </p:txBody>
      </p:sp>
      <p:sp>
        <p:nvSpPr>
          <p:cNvPr id="140" name="Google Shape;140;p3"/>
          <p:cNvSpPr txBox="1">
            <a:spLocks noGrp="1"/>
          </p:cNvSpPr>
          <p:nvPr>
            <p:ph type="body" idx="3"/>
          </p:nvPr>
        </p:nvSpPr>
        <p:spPr>
          <a:xfrm>
            <a:off x="5206725" y="1137600"/>
            <a:ext cx="6342600" cy="533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400"/>
              <a:buFont typeface="Arial"/>
              <a:buNone/>
            </a:pPr>
            <a:r>
              <a:rPr lang="en-US" sz="1800"/>
              <a:t>In this presentation, we will take you through our journey of exploring Yelp data, the challenges faced, the methodologies employed, and the key findings that have the potential to drive strategic decision-making and operational excellence in the restaurant sector.</a:t>
            </a:r>
            <a:endParaRPr sz="1800" b="1"/>
          </a:p>
          <a:p>
            <a:pPr marL="0" lvl="0" indent="0" algn="l" rtl="0">
              <a:lnSpc>
                <a:spcPct val="100000"/>
              </a:lnSpc>
              <a:spcBef>
                <a:spcPts val="0"/>
              </a:spcBef>
              <a:spcAft>
                <a:spcPts val="0"/>
              </a:spcAft>
              <a:buNone/>
            </a:pPr>
            <a:endParaRPr sz="1800" b="1"/>
          </a:p>
          <a:p>
            <a:pPr marL="0" lvl="0" indent="0" algn="l" rtl="0">
              <a:lnSpc>
                <a:spcPct val="100000"/>
              </a:lnSpc>
              <a:spcBef>
                <a:spcPts val="0"/>
              </a:spcBef>
              <a:spcAft>
                <a:spcPts val="0"/>
              </a:spcAft>
              <a:buNone/>
            </a:pPr>
            <a:r>
              <a:rPr lang="en-US" sz="1800" b="1"/>
              <a:t>BUSINESS CONTEXT: </a:t>
            </a: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r>
              <a:rPr lang="en-US" sz="1800"/>
              <a:t>The idea behind our project is to:</a:t>
            </a:r>
            <a:endParaRPr sz="1800"/>
          </a:p>
          <a:p>
            <a:pPr marL="457200" lvl="0" indent="-342900" algn="l" rtl="0">
              <a:lnSpc>
                <a:spcPct val="100000"/>
              </a:lnSpc>
              <a:spcBef>
                <a:spcPts val="0"/>
              </a:spcBef>
              <a:spcAft>
                <a:spcPts val="0"/>
              </a:spcAft>
              <a:buSzPts val="1800"/>
              <a:buChar char="●"/>
            </a:pPr>
            <a:r>
              <a:rPr lang="en-US" sz="1800"/>
              <a:t>Present our findings from a comprehensive analysis of Yelp data.</a:t>
            </a:r>
            <a:endParaRPr sz="1800"/>
          </a:p>
          <a:p>
            <a:pPr marL="457200" lvl="0" indent="-342900" algn="l" rtl="0">
              <a:lnSpc>
                <a:spcPct val="100000"/>
              </a:lnSpc>
              <a:spcBef>
                <a:spcPts val="0"/>
              </a:spcBef>
              <a:spcAft>
                <a:spcPts val="0"/>
              </a:spcAft>
              <a:buSzPts val="1800"/>
              <a:buChar char="●"/>
            </a:pPr>
            <a:r>
              <a:rPr lang="en-US" sz="1800"/>
              <a:t>Uncover actionable insights for business development and enhancing customer satisfaction in the restaurant industry.</a:t>
            </a:r>
            <a:endParaRPr sz="1800"/>
          </a:p>
          <a:p>
            <a:pPr marL="457200" lvl="0" indent="-342900" algn="l" rtl="0">
              <a:lnSpc>
                <a:spcPct val="100000"/>
              </a:lnSpc>
              <a:spcBef>
                <a:spcPts val="0"/>
              </a:spcBef>
              <a:spcAft>
                <a:spcPts val="0"/>
              </a:spcAft>
              <a:buSzPts val="1800"/>
              <a:buChar char="●"/>
            </a:pPr>
            <a:r>
              <a:rPr lang="en-US" sz="1800"/>
              <a:t>Stakeholders involved: </a:t>
            </a:r>
            <a:r>
              <a:rPr lang="en-US" sz="1800">
                <a:solidFill>
                  <a:srgbClr val="0D0D0D"/>
                </a:solidFill>
                <a:highlight>
                  <a:schemeClr val="lt1"/>
                </a:highlight>
              </a:rPr>
              <a:t>restaurants, customers, employees, review platforms, and investors </a:t>
            </a:r>
            <a:r>
              <a:rPr lang="en-US" sz="1800"/>
              <a:t> </a:t>
            </a:r>
            <a:endParaRPr sz="1800"/>
          </a:p>
          <a:p>
            <a:pPr marL="0" lvl="0" indent="0" algn="l" rtl="0">
              <a:lnSpc>
                <a:spcPct val="100000"/>
              </a:lnSpc>
              <a:spcBef>
                <a:spcPts val="1000"/>
              </a:spcBef>
              <a:spcAft>
                <a:spcPts val="0"/>
              </a:spcAft>
              <a:buClr>
                <a:schemeClr val="dk1"/>
              </a:buClr>
              <a:buSzPts val="1400"/>
              <a:buNone/>
            </a:pPr>
            <a:endParaRPr sz="1800"/>
          </a:p>
        </p:txBody>
      </p:sp>
      <p:sp>
        <p:nvSpPr>
          <p:cNvPr id="141" name="Google Shape;141;p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bc612b2df3_0_11"/>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47" name="Google Shape;147;g2bc612b2df3_0_11"/>
          <p:cNvPicPr preferRelativeResize="0"/>
          <p:nvPr/>
        </p:nvPicPr>
        <p:blipFill>
          <a:blip r:embed="rId3">
            <a:alphaModFix/>
          </a:blip>
          <a:stretch>
            <a:fillRect/>
          </a:stretch>
        </p:blipFill>
        <p:spPr>
          <a:xfrm>
            <a:off x="0" y="0"/>
            <a:ext cx="5416550" cy="6833401"/>
          </a:xfrm>
          <a:prstGeom prst="rect">
            <a:avLst/>
          </a:prstGeom>
          <a:noFill/>
          <a:ln>
            <a:noFill/>
          </a:ln>
        </p:spPr>
      </p:pic>
      <p:sp>
        <p:nvSpPr>
          <p:cNvPr id="148" name="Google Shape;148;g2bc612b2df3_0_11"/>
          <p:cNvSpPr txBox="1">
            <a:spLocks noGrp="1"/>
          </p:cNvSpPr>
          <p:nvPr>
            <p:ph type="body" idx="1"/>
          </p:nvPr>
        </p:nvSpPr>
        <p:spPr>
          <a:xfrm>
            <a:off x="5416550" y="0"/>
            <a:ext cx="6775500" cy="8148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2000"/>
              <a:buNone/>
            </a:pPr>
            <a:r>
              <a:rPr lang="en-US" sz="3050" b="1"/>
              <a:t>PROJECT GOAL AND SIGNIFICANCE</a:t>
            </a:r>
            <a:endParaRPr sz="3050" b="1"/>
          </a:p>
        </p:txBody>
      </p:sp>
      <p:sp>
        <p:nvSpPr>
          <p:cNvPr id="149" name="Google Shape;149;g2bc612b2df3_0_11"/>
          <p:cNvSpPr txBox="1">
            <a:spLocks noGrp="1"/>
          </p:cNvSpPr>
          <p:nvPr>
            <p:ph type="body" idx="4294967295"/>
          </p:nvPr>
        </p:nvSpPr>
        <p:spPr>
          <a:xfrm>
            <a:off x="5627200" y="1050300"/>
            <a:ext cx="6076500" cy="47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sz="1800" b="1"/>
              <a:t>GOAL:</a:t>
            </a:r>
            <a:r>
              <a:rPr lang="en-US" sz="1800" b="1" u="sng"/>
              <a:t> </a:t>
            </a:r>
            <a:endParaRPr sz="1800"/>
          </a:p>
          <a:p>
            <a:pPr marL="0" lvl="0" indent="0" algn="l" rtl="0">
              <a:lnSpc>
                <a:spcPct val="100000"/>
              </a:lnSpc>
              <a:spcBef>
                <a:spcPts val="0"/>
              </a:spcBef>
              <a:spcAft>
                <a:spcPts val="0"/>
              </a:spcAft>
              <a:buNone/>
            </a:pPr>
            <a:r>
              <a:rPr lang="en-US" sz="1800"/>
              <a:t>To </a:t>
            </a:r>
            <a:r>
              <a:rPr lang="en-US" sz="1800">
                <a:highlight>
                  <a:schemeClr val="lt1"/>
                </a:highlight>
              </a:rPr>
              <a:t>empower restaurant owners with a data-driven understanding of market dynamics in the city of Goleta, allowing for informed and targeted business development initiatives.</a:t>
            </a:r>
            <a:endParaRPr sz="1800">
              <a:highlight>
                <a:schemeClr val="lt1"/>
              </a:highlight>
            </a:endParaRPr>
          </a:p>
          <a:p>
            <a:pPr marL="457200" lvl="0" indent="0" algn="l" rtl="0">
              <a:lnSpc>
                <a:spcPct val="100000"/>
              </a:lnSpc>
              <a:spcBef>
                <a:spcPts val="0"/>
              </a:spcBef>
              <a:spcAft>
                <a:spcPts val="0"/>
              </a:spcAft>
              <a:buNone/>
            </a:pPr>
            <a:endParaRPr sz="1800" b="1" u="sng">
              <a:highlight>
                <a:schemeClr val="lt1"/>
              </a:highlight>
            </a:endParaRPr>
          </a:p>
          <a:p>
            <a:pPr marL="0" lvl="0" indent="0" algn="l" rtl="0">
              <a:lnSpc>
                <a:spcPct val="100000"/>
              </a:lnSpc>
              <a:spcBef>
                <a:spcPts val="0"/>
              </a:spcBef>
              <a:spcAft>
                <a:spcPts val="0"/>
              </a:spcAft>
              <a:buNone/>
            </a:pPr>
            <a:r>
              <a:rPr lang="en-US" sz="1800" b="1">
                <a:highlight>
                  <a:schemeClr val="lt1"/>
                </a:highlight>
              </a:rPr>
              <a:t>SIGNIFICANCE:</a:t>
            </a:r>
            <a:endParaRPr sz="1800">
              <a:highlight>
                <a:schemeClr val="lt1"/>
              </a:highlight>
            </a:endParaRPr>
          </a:p>
          <a:p>
            <a:pPr marL="457200" lvl="0" indent="-342900" algn="l" rtl="0">
              <a:lnSpc>
                <a:spcPct val="100000"/>
              </a:lnSpc>
              <a:spcBef>
                <a:spcPts val="0"/>
              </a:spcBef>
              <a:spcAft>
                <a:spcPts val="0"/>
              </a:spcAft>
              <a:buSzPts val="1800"/>
              <a:buChar char="●"/>
            </a:pPr>
            <a:r>
              <a:rPr lang="en-US" sz="1800">
                <a:highlight>
                  <a:schemeClr val="lt1"/>
                </a:highlight>
              </a:rPr>
              <a:t>Help upcoming restaurant owners in understanding the general consensus of customers towards various restaurants. </a:t>
            </a:r>
            <a:endParaRPr sz="1800">
              <a:highlight>
                <a:schemeClr val="lt1"/>
              </a:highlight>
            </a:endParaRPr>
          </a:p>
          <a:p>
            <a:pPr marL="457200" lvl="0" indent="-342900" algn="l" rtl="0">
              <a:lnSpc>
                <a:spcPct val="100000"/>
              </a:lnSpc>
              <a:spcBef>
                <a:spcPts val="0"/>
              </a:spcBef>
              <a:spcAft>
                <a:spcPts val="0"/>
              </a:spcAft>
              <a:buSzPts val="1800"/>
              <a:buChar char="●"/>
            </a:pPr>
            <a:r>
              <a:rPr lang="en-US" sz="1800">
                <a:solidFill>
                  <a:srgbClr val="0D0D0D"/>
                </a:solidFill>
                <a:highlight>
                  <a:schemeClr val="lt1"/>
                </a:highlight>
              </a:rPr>
              <a:t>Investigate why Yelp star ratings are dropping, which could affect all the stakeholders and thereby help them understand what works best.</a:t>
            </a:r>
            <a:endParaRPr sz="1800">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bc612b2df3_0_18"/>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55" name="Google Shape;155;g2bc612b2df3_0_18"/>
          <p:cNvSpPr txBox="1">
            <a:spLocks noGrp="1"/>
          </p:cNvSpPr>
          <p:nvPr>
            <p:ph type="title"/>
          </p:nvPr>
        </p:nvSpPr>
        <p:spPr>
          <a:xfrm>
            <a:off x="0" y="0"/>
            <a:ext cx="12192000" cy="12528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solidFill>
                  <a:schemeClr val="lt1"/>
                </a:solidFill>
              </a:rPr>
              <a:t>DATASET SUMMARY AND ACQUISITION</a:t>
            </a:r>
            <a:endParaRPr sz="4000" b="1">
              <a:solidFill>
                <a:schemeClr val="lt1"/>
              </a:solidFill>
            </a:endParaRPr>
          </a:p>
        </p:txBody>
      </p:sp>
      <p:grpSp>
        <p:nvGrpSpPr>
          <p:cNvPr id="156" name="Google Shape;156;g2bc612b2df3_0_18"/>
          <p:cNvGrpSpPr/>
          <p:nvPr/>
        </p:nvGrpSpPr>
        <p:grpSpPr>
          <a:xfrm>
            <a:off x="2124111" y="3802952"/>
            <a:ext cx="7943768" cy="1828570"/>
            <a:chOff x="1593000" y="2322568"/>
            <a:chExt cx="5957975" cy="643500"/>
          </a:xfrm>
        </p:grpSpPr>
        <p:sp>
          <p:nvSpPr>
            <p:cNvPr id="157" name="Google Shape;157;g2bc612b2df3_0_1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g2bc612b2df3_0_18"/>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9" name="Google Shape;159;g2bc612b2df3_0_18"/>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0" name="Google Shape;160;g2bc612b2df3_0_1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rgbClr val="FFFFFF"/>
                  </a:solidFill>
                  <a:latin typeface="Calibri"/>
                  <a:ea typeface="Calibri"/>
                  <a:cs typeface="Calibri"/>
                  <a:sym typeface="Calibri"/>
                </a:rPr>
                <a:t>Review Data</a:t>
              </a:r>
              <a:endParaRPr sz="1800">
                <a:solidFill>
                  <a:srgbClr val="FFFFFF"/>
                </a:solidFill>
                <a:latin typeface="Calibri"/>
                <a:ea typeface="Calibri"/>
                <a:cs typeface="Calibri"/>
                <a:sym typeface="Calibri"/>
              </a:endParaRPr>
            </a:p>
          </p:txBody>
        </p:sp>
        <p:sp>
          <p:nvSpPr>
            <p:cNvPr id="161" name="Google Shape;161;g2bc612b2df3_0_18"/>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2" name="Google Shape;162;g2bc612b2df3_0_1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163" name="Google Shape;163;g2bc612b2df3_0_18"/>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Taken from the Yelp dataset (review.json)</a:t>
              </a:r>
              <a:endParaRPr sz="1500">
                <a:solidFill>
                  <a:srgbClr val="A7291E"/>
                </a:solidFill>
                <a:latin typeface="Roboto"/>
                <a:ea typeface="Roboto"/>
                <a:cs typeface="Roboto"/>
                <a:sym typeface="Roboto"/>
              </a:endParaRPr>
            </a:p>
            <a:p>
              <a:pPr marL="609600" lvl="0" indent="-400050" algn="l" rtl="0">
                <a:lnSpc>
                  <a:spcPct val="110795"/>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6990280 rows</a:t>
              </a:r>
              <a:endParaRPr sz="1500">
                <a:solidFill>
                  <a:schemeClr val="dk1"/>
                </a:solidFill>
              </a:endParaRPr>
            </a:p>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9 columns</a:t>
              </a:r>
              <a:endParaRPr sz="1500">
                <a:solidFill>
                  <a:srgbClr val="A7291E"/>
                </a:solidFill>
                <a:latin typeface="Roboto"/>
                <a:ea typeface="Roboto"/>
                <a:cs typeface="Roboto"/>
                <a:sym typeface="Roboto"/>
              </a:endParaRPr>
            </a:p>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Contains review and user ids, the reviews, stars, and categories of reviews</a:t>
              </a:r>
              <a:endParaRPr sz="1500">
                <a:solidFill>
                  <a:srgbClr val="A7291E"/>
                </a:solidFill>
                <a:latin typeface="Roboto"/>
                <a:ea typeface="Roboto"/>
                <a:cs typeface="Roboto"/>
                <a:sym typeface="Roboto"/>
              </a:endParaRPr>
            </a:p>
          </p:txBody>
        </p:sp>
      </p:grpSp>
      <p:grpSp>
        <p:nvGrpSpPr>
          <p:cNvPr id="164" name="Google Shape;164;g2bc612b2df3_0_18"/>
          <p:cNvGrpSpPr/>
          <p:nvPr/>
        </p:nvGrpSpPr>
        <p:grpSpPr>
          <a:xfrm>
            <a:off x="2124111" y="1950946"/>
            <a:ext cx="7943768" cy="1837043"/>
            <a:chOff x="1593000" y="2322568"/>
            <a:chExt cx="5957975" cy="646482"/>
          </a:xfrm>
        </p:grpSpPr>
        <p:sp>
          <p:nvSpPr>
            <p:cNvPr id="165" name="Google Shape;165;g2bc612b2df3_0_1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g2bc612b2df3_0_18"/>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g2bc612b2df3_0_18"/>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g2bc612b2df3_0_1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rgbClr val="FFFFFF"/>
                  </a:solidFill>
                  <a:latin typeface="Calibri"/>
                  <a:ea typeface="Calibri"/>
                  <a:cs typeface="Calibri"/>
                  <a:sym typeface="Calibri"/>
                </a:rPr>
                <a:t>Business Data</a:t>
              </a:r>
              <a:endParaRPr sz="1800">
                <a:solidFill>
                  <a:srgbClr val="FFFFFF"/>
                </a:solidFill>
                <a:latin typeface="Calibri"/>
                <a:ea typeface="Calibri"/>
                <a:cs typeface="Calibri"/>
                <a:sym typeface="Calibri"/>
              </a:endParaRPr>
            </a:p>
          </p:txBody>
        </p:sp>
        <p:sp>
          <p:nvSpPr>
            <p:cNvPr id="169" name="Google Shape;169;g2bc612b2df3_0_18"/>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0" name="Google Shape;170;g2bc612b2df3_0_1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171" name="Google Shape;171;g2bc612b2df3_0_18"/>
            <p:cNvSpPr/>
            <p:nvPr/>
          </p:nvSpPr>
          <p:spPr>
            <a:xfrm>
              <a:off x="4387850" y="2326750"/>
              <a:ext cx="2971200" cy="642300"/>
            </a:xfrm>
            <a:prstGeom prst="rect">
              <a:avLst/>
            </a:prstGeom>
            <a:noFill/>
            <a:ln>
              <a:noFill/>
            </a:ln>
          </p:spPr>
          <p:txBody>
            <a:bodyPr spcFirstLastPara="1" wrap="square" lIns="121900" tIns="121900" rIns="121900" bIns="121900" anchor="ctr" anchorCtr="0">
              <a:noAutofit/>
            </a:bodyPr>
            <a:lstStyle/>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Taken from the Yelp dataset (business.json) </a:t>
              </a:r>
              <a:endParaRPr sz="1500">
                <a:solidFill>
                  <a:srgbClr val="A7291E"/>
                </a:solidFill>
                <a:latin typeface="Roboto"/>
                <a:ea typeface="Roboto"/>
                <a:cs typeface="Roboto"/>
                <a:sym typeface="Roboto"/>
              </a:endParaRPr>
            </a:p>
            <a:p>
              <a:pPr marL="609600" lvl="0" indent="-400050" algn="l" rtl="0">
                <a:lnSpc>
                  <a:spcPct val="110795"/>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150346 rows</a:t>
              </a:r>
              <a:endParaRPr sz="1500">
                <a:solidFill>
                  <a:schemeClr val="dk1"/>
                </a:solidFill>
              </a:endParaRPr>
            </a:p>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14 columns</a:t>
              </a:r>
              <a:endParaRPr sz="1500">
                <a:solidFill>
                  <a:srgbClr val="A7291E"/>
                </a:solidFill>
                <a:latin typeface="Roboto"/>
                <a:ea typeface="Roboto"/>
                <a:cs typeface="Roboto"/>
                <a:sym typeface="Roboto"/>
              </a:endParaRPr>
            </a:p>
            <a:p>
              <a:pPr marL="609600" lvl="0" indent="-400050" algn="l" rtl="0">
                <a:lnSpc>
                  <a:spcPct val="115000"/>
                </a:lnSpc>
                <a:spcBef>
                  <a:spcPts val="0"/>
                </a:spcBef>
                <a:spcAft>
                  <a:spcPts val="0"/>
                </a:spcAft>
                <a:buClr>
                  <a:srgbClr val="A7291E"/>
                </a:buClr>
                <a:buSzPts val="1500"/>
                <a:buFont typeface="Roboto"/>
                <a:buChar char="●"/>
              </a:pPr>
              <a:r>
                <a:rPr lang="en-US" sz="1500">
                  <a:solidFill>
                    <a:srgbClr val="A7291E"/>
                  </a:solidFill>
                  <a:latin typeface="Roboto"/>
                  <a:ea typeface="Roboto"/>
                  <a:cs typeface="Roboto"/>
                  <a:sym typeface="Roboto"/>
                </a:rPr>
                <a:t>Contains details, attributes and stars of the businesses</a:t>
              </a:r>
              <a:endParaRPr sz="1500">
                <a:solidFill>
                  <a:srgbClr val="A7291E"/>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bc612b2df3_0_32"/>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77" name="Google Shape;177;g2bc612b2df3_0_32"/>
          <p:cNvSpPr txBox="1">
            <a:spLocks noGrp="1"/>
          </p:cNvSpPr>
          <p:nvPr>
            <p:ph type="body" idx="1"/>
          </p:nvPr>
        </p:nvSpPr>
        <p:spPr>
          <a:xfrm>
            <a:off x="0" y="0"/>
            <a:ext cx="12192000" cy="933600"/>
          </a:xfrm>
          <a:prstGeom prst="rect">
            <a:avLst/>
          </a:prstGeom>
          <a:gradFill>
            <a:gsLst>
              <a:gs pos="0">
                <a:srgbClr val="5E7492"/>
              </a:gs>
              <a:gs pos="100000">
                <a:srgbClr val="2F353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t>SOLUTION</a:t>
            </a:r>
            <a:r>
              <a:rPr lang="en-US" sz="3600" b="1"/>
              <a:t> APPROACH</a:t>
            </a:r>
            <a:endParaRPr sz="3600" b="1"/>
          </a:p>
        </p:txBody>
      </p:sp>
      <p:grpSp>
        <p:nvGrpSpPr>
          <p:cNvPr id="178" name="Google Shape;178;g2bc612b2df3_0_32"/>
          <p:cNvGrpSpPr/>
          <p:nvPr/>
        </p:nvGrpSpPr>
        <p:grpSpPr>
          <a:xfrm>
            <a:off x="2850389" y="1116368"/>
            <a:ext cx="6491214" cy="1352246"/>
            <a:chOff x="1593000" y="2322568"/>
            <a:chExt cx="5957975" cy="646482"/>
          </a:xfrm>
        </p:grpSpPr>
        <p:sp>
          <p:nvSpPr>
            <p:cNvPr id="179" name="Google Shape;179;g2bc612b2df3_0_3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g2bc612b2df3_0_32"/>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g2bc612b2df3_0_32"/>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g2bc612b2df3_0_3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FFFFFF"/>
                  </a:solidFill>
                  <a:latin typeface="Calibri"/>
                  <a:ea typeface="Calibri"/>
                  <a:cs typeface="Calibri"/>
                  <a:sym typeface="Calibri"/>
                </a:rPr>
                <a:t>Merging into 1 DataFrame</a:t>
              </a:r>
              <a:endParaRPr sz="1700">
                <a:solidFill>
                  <a:srgbClr val="FFFFFF"/>
                </a:solidFill>
                <a:latin typeface="Calibri"/>
                <a:ea typeface="Calibri"/>
                <a:cs typeface="Calibri"/>
                <a:sym typeface="Calibri"/>
              </a:endParaRPr>
            </a:p>
          </p:txBody>
        </p:sp>
        <p:sp>
          <p:nvSpPr>
            <p:cNvPr id="183" name="Google Shape;183;g2bc612b2df3_0_32"/>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4" name="Google Shape;184;g2bc612b2df3_0_32"/>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185" name="Google Shape;185;g2bc612b2df3_0_32"/>
            <p:cNvSpPr/>
            <p:nvPr/>
          </p:nvSpPr>
          <p:spPr>
            <a:xfrm>
              <a:off x="4387850" y="2326750"/>
              <a:ext cx="2971200" cy="642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700">
                  <a:solidFill>
                    <a:schemeClr val="dk1"/>
                  </a:solidFill>
                  <a:latin typeface="Calibri"/>
                  <a:ea typeface="Calibri"/>
                  <a:cs typeface="Calibri"/>
                  <a:sym typeface="Calibri"/>
                </a:rPr>
                <a:t>Merged the “review” and “business” files in a single data frame.</a:t>
              </a:r>
              <a:endParaRPr>
                <a:solidFill>
                  <a:srgbClr val="A7291E"/>
                </a:solidFill>
                <a:latin typeface="Roboto"/>
                <a:ea typeface="Roboto"/>
                <a:cs typeface="Roboto"/>
                <a:sym typeface="Roboto"/>
              </a:endParaRPr>
            </a:p>
          </p:txBody>
        </p:sp>
      </p:grpSp>
      <p:grpSp>
        <p:nvGrpSpPr>
          <p:cNvPr id="186" name="Google Shape;186;g2bc612b2df3_0_32"/>
          <p:cNvGrpSpPr/>
          <p:nvPr/>
        </p:nvGrpSpPr>
        <p:grpSpPr>
          <a:xfrm>
            <a:off x="2850399" y="2468621"/>
            <a:ext cx="6491214" cy="1352246"/>
            <a:chOff x="1593000" y="2322568"/>
            <a:chExt cx="5957975" cy="646482"/>
          </a:xfrm>
        </p:grpSpPr>
        <p:sp>
          <p:nvSpPr>
            <p:cNvPr id="187" name="Google Shape;187;g2bc612b2df3_0_3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2bc612b2df3_0_32"/>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g2bc612b2df3_0_32"/>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g2bc612b2df3_0_3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FFFFFF"/>
                  </a:solidFill>
                  <a:latin typeface="Calibri"/>
                  <a:ea typeface="Calibri"/>
                  <a:cs typeface="Calibri"/>
                  <a:sym typeface="Calibri"/>
                </a:rPr>
                <a:t>Choosing the State and the City</a:t>
              </a:r>
              <a:endParaRPr sz="1700">
                <a:solidFill>
                  <a:srgbClr val="FFFFFF"/>
                </a:solidFill>
                <a:latin typeface="Calibri"/>
                <a:ea typeface="Calibri"/>
                <a:cs typeface="Calibri"/>
                <a:sym typeface="Calibri"/>
              </a:endParaRPr>
            </a:p>
          </p:txBody>
        </p:sp>
        <p:sp>
          <p:nvSpPr>
            <p:cNvPr id="191" name="Google Shape;191;g2bc612b2df3_0_32"/>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g2bc612b2df3_0_32"/>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193" name="Google Shape;193;g2bc612b2df3_0_32"/>
            <p:cNvSpPr/>
            <p:nvPr/>
          </p:nvSpPr>
          <p:spPr>
            <a:xfrm>
              <a:off x="4387850" y="2326750"/>
              <a:ext cx="2971200" cy="642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700">
                  <a:solidFill>
                    <a:schemeClr val="dk1"/>
                  </a:solidFill>
                  <a:latin typeface="Calibri"/>
                  <a:ea typeface="Calibri"/>
                  <a:cs typeface="Calibri"/>
                  <a:sym typeface="Calibri"/>
                </a:rPr>
                <a:t>We got the total number of businesses in each state, and then chose the state (CA) and the city (Goleta) for our analysis.</a:t>
              </a:r>
              <a:endParaRPr>
                <a:solidFill>
                  <a:srgbClr val="A7291E"/>
                </a:solidFill>
                <a:latin typeface="Roboto"/>
                <a:ea typeface="Roboto"/>
                <a:cs typeface="Roboto"/>
                <a:sym typeface="Roboto"/>
              </a:endParaRPr>
            </a:p>
          </p:txBody>
        </p:sp>
      </p:grpSp>
      <p:grpSp>
        <p:nvGrpSpPr>
          <p:cNvPr id="194" name="Google Shape;194;g2bc612b2df3_0_32"/>
          <p:cNvGrpSpPr/>
          <p:nvPr/>
        </p:nvGrpSpPr>
        <p:grpSpPr>
          <a:xfrm>
            <a:off x="2850399" y="5186519"/>
            <a:ext cx="6491214" cy="1352246"/>
            <a:chOff x="1593000" y="2322568"/>
            <a:chExt cx="5957975" cy="646482"/>
          </a:xfrm>
        </p:grpSpPr>
        <p:sp>
          <p:nvSpPr>
            <p:cNvPr id="195" name="Google Shape;195;g2bc612b2df3_0_3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g2bc612b2df3_0_32"/>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g2bc612b2df3_0_32"/>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8" name="Google Shape;198;g2bc612b2df3_0_3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FFFFFF"/>
                  </a:solidFill>
                  <a:latin typeface="Calibri"/>
                  <a:ea typeface="Calibri"/>
                  <a:cs typeface="Calibri"/>
                  <a:sym typeface="Calibri"/>
                </a:rPr>
                <a:t>Analytics</a:t>
              </a:r>
              <a:endParaRPr sz="1700">
                <a:solidFill>
                  <a:srgbClr val="FFFFFF"/>
                </a:solidFill>
                <a:latin typeface="Calibri"/>
                <a:ea typeface="Calibri"/>
                <a:cs typeface="Calibri"/>
                <a:sym typeface="Calibri"/>
              </a:endParaRPr>
            </a:p>
          </p:txBody>
        </p:sp>
        <p:sp>
          <p:nvSpPr>
            <p:cNvPr id="199" name="Google Shape;199;g2bc612b2df3_0_32"/>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g2bc612b2df3_0_32"/>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201" name="Google Shape;201;g2bc612b2df3_0_32"/>
            <p:cNvSpPr/>
            <p:nvPr/>
          </p:nvSpPr>
          <p:spPr>
            <a:xfrm>
              <a:off x="4387850" y="2326750"/>
              <a:ext cx="2971200" cy="642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800">
                  <a:solidFill>
                    <a:schemeClr val="dk1"/>
                  </a:solidFill>
                  <a:latin typeface="Calibri"/>
                  <a:ea typeface="Calibri"/>
                  <a:cs typeface="Calibri"/>
                  <a:sym typeface="Calibri"/>
                </a:rPr>
                <a:t>We then used Sentiment Analysis and Topic Modelling on the final dataframe to gather insights.</a:t>
              </a:r>
              <a:endParaRPr sz="1800">
                <a:solidFill>
                  <a:schemeClr val="dk1"/>
                </a:solidFill>
                <a:latin typeface="Calibri"/>
                <a:ea typeface="Calibri"/>
                <a:cs typeface="Calibri"/>
                <a:sym typeface="Calibri"/>
              </a:endParaRPr>
            </a:p>
          </p:txBody>
        </p:sp>
      </p:grpSp>
      <p:grpSp>
        <p:nvGrpSpPr>
          <p:cNvPr id="202" name="Google Shape;202;g2bc612b2df3_0_32"/>
          <p:cNvGrpSpPr/>
          <p:nvPr/>
        </p:nvGrpSpPr>
        <p:grpSpPr>
          <a:xfrm>
            <a:off x="2850389" y="3832282"/>
            <a:ext cx="6491214" cy="1352246"/>
            <a:chOff x="1593000" y="2322568"/>
            <a:chExt cx="5957975" cy="646482"/>
          </a:xfrm>
        </p:grpSpPr>
        <p:sp>
          <p:nvSpPr>
            <p:cNvPr id="203" name="Google Shape;203;g2bc612b2df3_0_3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4" name="Google Shape;204;g2bc612b2df3_0_32"/>
            <p:cNvSpPr/>
            <p:nvPr/>
          </p:nvSpPr>
          <p:spPr>
            <a:xfrm flipH="1">
              <a:off x="2283025" y="2322575"/>
              <a:ext cx="1844400" cy="642600"/>
            </a:xfrm>
            <a:prstGeom prst="rect">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g2bc612b2df3_0_32"/>
            <p:cNvSpPr/>
            <p:nvPr/>
          </p:nvSpPr>
          <p:spPr>
            <a:xfrm rot="-5400000">
              <a:off x="3501574" y="1934671"/>
              <a:ext cx="643356" cy="1419149"/>
            </a:xfrm>
            <a:prstGeom prst="flowChartOffpageConnector">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g2bc612b2df3_0_32"/>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g2bc612b2df3_0_32"/>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208" name="Google Shape;208;g2bc612b2df3_0_32"/>
            <p:cNvSpPr/>
            <p:nvPr/>
          </p:nvSpPr>
          <p:spPr>
            <a:xfrm>
              <a:off x="4387850" y="2326750"/>
              <a:ext cx="2971200" cy="642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700">
                  <a:solidFill>
                    <a:schemeClr val="dk1"/>
                  </a:solidFill>
                  <a:latin typeface="Calibri"/>
                  <a:ea typeface="Calibri"/>
                  <a:cs typeface="Calibri"/>
                  <a:sym typeface="Calibri"/>
                </a:rPr>
                <a:t>After deciding the state and the city, we chose a cuisine (Mexican Food) to finally start the analysis on.</a:t>
              </a:r>
              <a:endParaRPr sz="1700">
                <a:solidFill>
                  <a:schemeClr val="dk1"/>
                </a:solidFill>
                <a:latin typeface="Calibri"/>
                <a:ea typeface="Calibri"/>
                <a:cs typeface="Calibri"/>
                <a:sym typeface="Calibri"/>
              </a:endParaRPr>
            </a:p>
          </p:txBody>
        </p:sp>
        <p:sp>
          <p:nvSpPr>
            <p:cNvPr id="209" name="Google Shape;209;g2bc612b2df3_0_3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FFFFFF"/>
                  </a:solidFill>
                  <a:latin typeface="Calibri"/>
                  <a:ea typeface="Calibri"/>
                  <a:cs typeface="Calibri"/>
                  <a:sym typeface="Calibri"/>
                </a:rPr>
                <a:t>Choosing the Cuisine</a:t>
              </a:r>
              <a:endParaRPr sz="1700">
                <a:solidFill>
                  <a:srgbClr val="FFFFFF"/>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bd6a8e7b14_0_34"/>
          <p:cNvSpPr txBox="1">
            <a:spLocks noGrp="1"/>
          </p:cNvSpPr>
          <p:nvPr>
            <p:ph type="title"/>
          </p:nvPr>
        </p:nvSpPr>
        <p:spPr>
          <a:xfrm>
            <a:off x="0" y="0"/>
            <a:ext cx="12192000" cy="10062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solidFill>
                  <a:schemeClr val="lt1"/>
                </a:solidFill>
              </a:rPr>
              <a:t>EXPLORATORY DATA ANALYSIS</a:t>
            </a:r>
            <a:endParaRPr sz="4000" b="1">
              <a:solidFill>
                <a:schemeClr val="lt1"/>
              </a:solidFill>
            </a:endParaRPr>
          </a:p>
        </p:txBody>
      </p:sp>
      <p:sp>
        <p:nvSpPr>
          <p:cNvPr id="216" name="Google Shape;216;g2bd6a8e7b14_0_34"/>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pic>
        <p:nvPicPr>
          <p:cNvPr id="217" name="Google Shape;217;g2bd6a8e7b14_0_34"/>
          <p:cNvPicPr preferRelativeResize="0"/>
          <p:nvPr/>
        </p:nvPicPr>
        <p:blipFill>
          <a:blip r:embed="rId3">
            <a:alphaModFix/>
          </a:blip>
          <a:stretch>
            <a:fillRect/>
          </a:stretch>
        </p:blipFill>
        <p:spPr>
          <a:xfrm>
            <a:off x="400750" y="1423941"/>
            <a:ext cx="8129224" cy="4961609"/>
          </a:xfrm>
          <a:prstGeom prst="rect">
            <a:avLst/>
          </a:prstGeom>
          <a:noFill/>
          <a:ln>
            <a:noFill/>
          </a:ln>
        </p:spPr>
      </p:pic>
      <p:pic>
        <p:nvPicPr>
          <p:cNvPr id="218" name="Google Shape;218;g2bd6a8e7b14_0_34"/>
          <p:cNvPicPr preferRelativeResize="0"/>
          <p:nvPr/>
        </p:nvPicPr>
        <p:blipFill>
          <a:blip r:embed="rId4">
            <a:alphaModFix/>
          </a:blip>
          <a:stretch>
            <a:fillRect/>
          </a:stretch>
        </p:blipFill>
        <p:spPr>
          <a:xfrm>
            <a:off x="8529975" y="3273422"/>
            <a:ext cx="3463300" cy="126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bc612b2df3_0_46"/>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
        <p:nvSpPr>
          <p:cNvPr id="224" name="Google Shape;224;g2bc612b2df3_0_46"/>
          <p:cNvSpPr txBox="1">
            <a:spLocks noGrp="1"/>
          </p:cNvSpPr>
          <p:nvPr>
            <p:ph type="body" idx="1"/>
          </p:nvPr>
        </p:nvSpPr>
        <p:spPr>
          <a:xfrm>
            <a:off x="7304625" y="2824275"/>
            <a:ext cx="3812400" cy="1324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200"/>
              <a:buFont typeface="Arial"/>
              <a:buNone/>
            </a:pPr>
            <a:r>
              <a:rPr lang="en-US" sz="1800"/>
              <a:t>CA ranks </a:t>
            </a:r>
            <a:r>
              <a:rPr lang="en-US" sz="1800" b="1"/>
              <a:t>9th</a:t>
            </a:r>
            <a:r>
              <a:rPr lang="en-US" sz="1800"/>
              <a:t> in the states with the most number of reviews with an average rating of 3.96 (7th highest)</a:t>
            </a:r>
            <a:endParaRPr sz="2600"/>
          </a:p>
        </p:txBody>
      </p:sp>
      <p:sp>
        <p:nvSpPr>
          <p:cNvPr id="225" name="Google Shape;225;g2bc612b2df3_0_46"/>
          <p:cNvSpPr txBox="1">
            <a:spLocks noGrp="1"/>
          </p:cNvSpPr>
          <p:nvPr>
            <p:ph type="title"/>
          </p:nvPr>
        </p:nvSpPr>
        <p:spPr>
          <a:xfrm>
            <a:off x="0" y="0"/>
            <a:ext cx="12192000" cy="12093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solidFill>
                  <a:schemeClr val="lt1"/>
                </a:solidFill>
              </a:rPr>
              <a:t>CA - Goleta - Mexican SELECTION</a:t>
            </a:r>
            <a:endParaRPr sz="4000" b="1">
              <a:solidFill>
                <a:schemeClr val="lt1"/>
              </a:solidFill>
            </a:endParaRPr>
          </a:p>
        </p:txBody>
      </p:sp>
      <p:pic>
        <p:nvPicPr>
          <p:cNvPr id="226" name="Google Shape;226;g2bc612b2df3_0_46"/>
          <p:cNvPicPr preferRelativeResize="0"/>
          <p:nvPr/>
        </p:nvPicPr>
        <p:blipFill>
          <a:blip r:embed="rId3">
            <a:alphaModFix/>
          </a:blip>
          <a:stretch>
            <a:fillRect/>
          </a:stretch>
        </p:blipFill>
        <p:spPr>
          <a:xfrm>
            <a:off x="196950" y="1269850"/>
            <a:ext cx="6578475" cy="547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bd6a8e7b14_0_49"/>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
        <p:nvSpPr>
          <p:cNvPr id="233" name="Google Shape;233;g2bd6a8e7b14_0_49"/>
          <p:cNvSpPr txBox="1">
            <a:spLocks noGrp="1"/>
          </p:cNvSpPr>
          <p:nvPr>
            <p:ph type="body" idx="4294967295"/>
          </p:nvPr>
        </p:nvSpPr>
        <p:spPr>
          <a:xfrm>
            <a:off x="2774100" y="5744950"/>
            <a:ext cx="6643800" cy="86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200"/>
              <a:buNone/>
            </a:pPr>
            <a:r>
              <a:rPr lang="en-US" sz="1800"/>
              <a:t>Goleta has the </a:t>
            </a:r>
            <a:r>
              <a:rPr lang="en-US" sz="1800" b="1"/>
              <a:t>2nd</a:t>
            </a:r>
            <a:r>
              <a:rPr lang="en-US" sz="1800"/>
              <a:t> highest number of businesses in CA</a:t>
            </a:r>
            <a:endParaRPr sz="2600"/>
          </a:p>
        </p:txBody>
      </p:sp>
      <p:pic>
        <p:nvPicPr>
          <p:cNvPr id="234" name="Google Shape;234;g2bd6a8e7b14_0_49"/>
          <p:cNvPicPr preferRelativeResize="0"/>
          <p:nvPr/>
        </p:nvPicPr>
        <p:blipFill>
          <a:blip r:embed="rId3">
            <a:alphaModFix/>
          </a:blip>
          <a:stretch>
            <a:fillRect/>
          </a:stretch>
        </p:blipFill>
        <p:spPr>
          <a:xfrm>
            <a:off x="152400" y="1270250"/>
            <a:ext cx="11887202" cy="4413749"/>
          </a:xfrm>
          <a:prstGeom prst="rect">
            <a:avLst/>
          </a:prstGeom>
          <a:noFill/>
          <a:ln>
            <a:noFill/>
          </a:ln>
        </p:spPr>
      </p:pic>
      <p:sp>
        <p:nvSpPr>
          <p:cNvPr id="235" name="Google Shape;235;g2bd6a8e7b14_0_49"/>
          <p:cNvSpPr txBox="1">
            <a:spLocks noGrp="1"/>
          </p:cNvSpPr>
          <p:nvPr>
            <p:ph type="title"/>
          </p:nvPr>
        </p:nvSpPr>
        <p:spPr>
          <a:xfrm>
            <a:off x="0" y="0"/>
            <a:ext cx="12192000" cy="1209300"/>
          </a:xfrm>
          <a:prstGeom prst="rect">
            <a:avLst/>
          </a:prstGeom>
          <a:gradFill>
            <a:gsLst>
              <a:gs pos="0">
                <a:srgbClr val="5E7492"/>
              </a:gs>
              <a:gs pos="100000">
                <a:srgbClr val="2F353F"/>
              </a:gs>
            </a:gsLst>
            <a:lin ang="5400012" scaled="0"/>
          </a:gradFill>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a:solidFill>
                  <a:schemeClr val="lt1"/>
                </a:solidFill>
              </a:rPr>
              <a:t>CA - Goleta - Mexican SELECTION</a:t>
            </a:r>
            <a:endParaRPr sz="4000" b="1">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675</Words>
  <Application>Microsoft Office PowerPoint</Application>
  <PresentationFormat>Widescreen</PresentationFormat>
  <Paragraphs>109</Paragraphs>
  <Slides>18</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Noto Sans Symbols</vt:lpstr>
      <vt:lpstr>Georgia</vt:lpstr>
      <vt:lpstr>Roboto Thin</vt:lpstr>
      <vt:lpstr>Roboto</vt:lpstr>
      <vt:lpstr>Calibri</vt:lpstr>
      <vt:lpstr>Office Theme</vt:lpstr>
      <vt:lpstr>Office Theme</vt:lpstr>
      <vt:lpstr>CIS 509 – FINAL PROJECT</vt:lpstr>
      <vt:lpstr>AGENDA</vt:lpstr>
      <vt:lpstr>PowerPoint Presentation</vt:lpstr>
      <vt:lpstr>PowerPoint Presentation</vt:lpstr>
      <vt:lpstr>DATASET SUMMARY AND ACQUISITION</vt:lpstr>
      <vt:lpstr>PowerPoint Presentation</vt:lpstr>
      <vt:lpstr>EXPLORATORY DATA ANALYSIS</vt:lpstr>
      <vt:lpstr>CA - Goleta - Mexican SELECTION</vt:lpstr>
      <vt:lpstr>CA - Goleta - Mexican SELECTION</vt:lpstr>
      <vt:lpstr>PowerPoint Presentation</vt:lpstr>
      <vt:lpstr>CA - Goleta - Mexican SELECTION</vt:lpstr>
      <vt:lpstr>PowerPoint Presentation</vt:lpstr>
      <vt:lpstr>PowerPoint Presentation</vt:lpstr>
      <vt:lpstr>PowerPoint Presentation</vt:lpstr>
      <vt:lpstr>PowerPoint Presentation</vt:lpstr>
      <vt:lpstr>RECOMMENDATION SYSTEM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509 – FINAL PROJECT</dc:title>
  <dc:creator>Balaji Raj Veluchamy (Student)</dc:creator>
  <cp:lastModifiedBy>Balaji Raj Veluchamy (Student)</cp:lastModifiedBy>
  <cp:revision>2</cp:revision>
  <dcterms:created xsi:type="dcterms:W3CDTF">2024-02-23T18:11:53Z</dcterms:created>
  <dcterms:modified xsi:type="dcterms:W3CDTF">2024-03-14T06:26:18Z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